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tags/tag1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ata4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42"/>
  </p:notesMasterIdLst>
  <p:sldIdLst>
    <p:sldId id="587" r:id="rId3"/>
    <p:sldId id="1039" r:id="rId4"/>
    <p:sldId id="1115" r:id="rId5"/>
    <p:sldId id="1116" r:id="rId6"/>
    <p:sldId id="1080" r:id="rId7"/>
    <p:sldId id="1081" r:id="rId8"/>
    <p:sldId id="1117" r:id="rId9"/>
    <p:sldId id="1060" r:id="rId10"/>
    <p:sldId id="422" r:id="rId11"/>
    <p:sldId id="1112" r:id="rId12"/>
    <p:sldId id="1061" r:id="rId13"/>
    <p:sldId id="1079" r:id="rId14"/>
    <p:sldId id="1106" r:id="rId15"/>
    <p:sldId id="1107" r:id="rId16"/>
    <p:sldId id="1111" r:id="rId17"/>
    <p:sldId id="1102" r:id="rId18"/>
    <p:sldId id="1103" r:id="rId19"/>
    <p:sldId id="1104" r:id="rId20"/>
    <p:sldId id="1113" r:id="rId21"/>
    <p:sldId id="1100" r:id="rId22"/>
    <p:sldId id="1101" r:id="rId23"/>
    <p:sldId id="1110" r:id="rId24"/>
    <p:sldId id="1108" r:id="rId25"/>
    <p:sldId id="1093" r:id="rId26"/>
    <p:sldId id="1009" r:id="rId27"/>
    <p:sldId id="1096" r:id="rId28"/>
    <p:sldId id="1099" r:id="rId29"/>
    <p:sldId id="1083" r:id="rId30"/>
    <p:sldId id="1097" r:id="rId31"/>
    <p:sldId id="1084" r:id="rId32"/>
    <p:sldId id="1109" r:id="rId33"/>
    <p:sldId id="1085" r:id="rId34"/>
    <p:sldId id="1087" r:id="rId35"/>
    <p:sldId id="1086" r:id="rId36"/>
    <p:sldId id="1094" r:id="rId37"/>
    <p:sldId id="1095" r:id="rId38"/>
    <p:sldId id="1114" r:id="rId39"/>
    <p:sldId id="737" r:id="rId40"/>
    <p:sldId id="858" r:id="rId41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080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5DFD87-6ABA-4D15-AD47-ABC48BA24411}" v="22" dt="2020-12-29T07:16:22.9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52" autoAdjust="0"/>
    <p:restoredTop sz="93673"/>
  </p:normalViewPr>
  <p:slideViewPr>
    <p:cSldViewPr snapToGrid="0" snapToObjects="1">
      <p:cViewPr varScale="1">
        <p:scale>
          <a:sx n="72" d="100"/>
          <a:sy n="72" d="100"/>
        </p:scale>
        <p:origin x="62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610.png"/><Relationship Id="rId1" Type="http://schemas.openxmlformats.org/officeDocument/2006/relationships/image" Target="../media/image600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E6401C-B0A5-4148-BFB0-BC859F105626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6B5AC42-5630-42DB-A8BD-B3A4AFB3C81B}">
      <dgm:prSet phldrT="[文本]" custT="1"/>
      <dgm:spPr/>
      <dgm:t>
        <a:bodyPr/>
        <a:lstStyle/>
        <a:p>
          <a:r>
            <a:rPr lang="en-US" altLang="zh-CN" sz="3200" dirty="0"/>
            <a:t>(</a:t>
          </a:r>
          <a:r>
            <a:rPr lang="en-US" altLang="zh-CN" sz="3200" dirty="0" err="1"/>
            <a:t>i</a:t>
          </a:r>
          <a:r>
            <a:rPr lang="en-US" altLang="zh-CN" sz="3200" dirty="0"/>
            <a:t>)</a:t>
          </a:r>
          <a:endParaRPr lang="zh-CN" altLang="en-US" sz="3200" dirty="0"/>
        </a:p>
      </dgm:t>
    </dgm:pt>
    <dgm:pt modelId="{1D8A81F6-45F2-4116-8F1B-39A6CCA591E5}" type="parTrans" cxnId="{E75AE4DE-5E91-4E90-AAD0-B53BD7E9486C}">
      <dgm:prSet/>
      <dgm:spPr/>
      <dgm:t>
        <a:bodyPr/>
        <a:lstStyle/>
        <a:p>
          <a:endParaRPr lang="zh-CN" altLang="en-US"/>
        </a:p>
      </dgm:t>
    </dgm:pt>
    <dgm:pt modelId="{F7DFE34D-69F6-40BE-A657-4FCC8666A625}" type="sibTrans" cxnId="{E75AE4DE-5E91-4E90-AAD0-B53BD7E9486C}">
      <dgm:prSet/>
      <dgm:spPr/>
      <dgm:t>
        <a:bodyPr/>
        <a:lstStyle/>
        <a:p>
          <a:endParaRPr lang="zh-CN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F874BBB2-E56E-409D-9C2D-732584815EDC}">
          <dgm:prSet phldrT="[文本]" custT="1"/>
          <dgm:spPr/>
          <dgm:t>
            <a:bodyPr/>
            <a:lstStyle/>
            <a:p>
              <a:r>
                <a:rPr lang="zh-CN" altLang="en-US" sz="3200" b="1" kern="1200" dirty="0">
                  <a:solidFill>
                    <a:srgbClr val="676661"/>
                  </a:solidFill>
                  <a:ea typeface="微软雅黑" panose="020B0503020204020204" pitchFamily="34" charset="-122"/>
                </a:rPr>
                <a:t>解方程组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altLang="zh-CN" sz="3200" b="1" i="1" kern="120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</m:ctrlPr>
                    </m:sSubPr>
                    <m:e>
                      <m:r>
                        <a:rPr lang="en-US" altLang="zh-CN" sz="3200" b="1" i="1" kern="120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𝒇</m:t>
                      </m:r>
                    </m:e>
                    <m:sub>
                      <m:r>
                        <a:rPr lang="en-US" altLang="zh-CN" sz="3200" b="1" i="1" kern="120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𝒙</m:t>
                      </m:r>
                    </m:sub>
                  </m:sSub>
                  <m:d>
                    <m:dPr>
                      <m:ctrlPr>
                        <a:rPr lang="en-US" altLang="zh-CN" sz="3200" b="1" i="1" kern="120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</m:ctrlPr>
                    </m:dPr>
                    <m:e>
                      <m:sSub>
                        <m:sSubPr>
                          <m:ctrlPr>
                            <a:rPr lang="en-US" altLang="zh-CN" sz="3200" b="1" i="1" kern="120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120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3200" b="1" i="1" kern="120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</m:sSub>
                      <m:r>
                        <a:rPr lang="en-US" altLang="zh-CN" sz="3200" b="1" i="1" kern="120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sz="3200" b="1" i="1" kern="120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120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3200" b="1" i="1" kern="120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</m:sSub>
                    </m:e>
                  </m:d>
                  <m:r>
                    <a:rPr lang="en-US" altLang="zh-CN" sz="3200" b="1" i="1" kern="120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m:t>=</m:t>
                  </m:r>
                  <m:r>
                    <a:rPr lang="en-US" altLang="zh-CN" sz="3200" b="1" i="0" kern="1200" smtClean="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m:t>𝟎</m:t>
                  </m:r>
                  <m:r>
                    <a:rPr lang="en-US" altLang="zh-CN" sz="3200" b="1" i="0" kern="1200" smtClean="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m:t>,</m:t>
                  </m:r>
                  <m:r>
                    <a:rPr lang="en-US" altLang="zh-CN" sz="3200" b="1" i="1" kern="1200" smtClean="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m:t>  </m:t>
                  </m:r>
                  <m:sSub>
                    <m:sSubPr>
                      <m:ctrlPr>
                        <a:rPr lang="en-US" altLang="zh-CN" sz="3200" b="1" i="1" kern="120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</m:ctrlPr>
                    </m:sSubPr>
                    <m:e>
                      <m:r>
                        <a:rPr lang="en-US" altLang="zh-CN" sz="3200" b="1" i="1" kern="120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𝒇</m:t>
                      </m:r>
                    </m:e>
                    <m:sub>
                      <m:r>
                        <a:rPr lang="en-US" altLang="zh-CN" sz="3200" b="1" i="1" kern="120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𝒚</m:t>
                      </m:r>
                    </m:sub>
                  </m:sSub>
                  <m:d>
                    <m:dPr>
                      <m:ctrlPr>
                        <a:rPr lang="en-US" altLang="zh-CN" sz="3200" b="1" i="1" kern="120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</m:ctrlPr>
                    </m:dPr>
                    <m:e>
                      <m:sSub>
                        <m:sSubPr>
                          <m:ctrlPr>
                            <a:rPr lang="en-US" altLang="zh-CN" sz="3200" b="1" i="1" kern="120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120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3200" b="1" i="1" kern="120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</m:sSub>
                      <m:r>
                        <a:rPr lang="en-US" altLang="zh-CN" sz="3200" b="1" i="1" kern="120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sz="3200" b="1" i="1" kern="120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120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3200" b="1" i="1" kern="120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</m:sSub>
                    </m:e>
                  </m:d>
                  <m:r>
                    <a:rPr lang="en-US" altLang="zh-CN" sz="3200" b="1" i="1" kern="120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m:t>=</m:t>
                  </m:r>
                  <m:r>
                    <a:rPr lang="en-US" altLang="zh-CN" sz="3200" b="1" kern="120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m:t>𝟎</m:t>
                  </m:r>
                </m:oMath>
              </a14:m>
              <a:r>
                <a:rPr lang="zh-CN" altLang="en-US" sz="3200" b="1" kern="1200" dirty="0">
                  <a:solidFill>
                    <a:srgbClr val="676661"/>
                  </a:solidFill>
                  <a:latin typeface="微软雅黑"/>
                  <a:ea typeface="微软雅黑" panose="020B0503020204020204" pitchFamily="34" charset="-122"/>
                  <a:cs typeface="+mn-cs"/>
                </a:rPr>
                <a:t>，求得驻点；</a:t>
              </a:r>
            </a:p>
          </dgm:t>
        </dgm:pt>
      </mc:Choice>
      <mc:Fallback xmlns="">
        <dgm:pt modelId="{F874BBB2-E56E-409D-9C2D-732584815EDC}">
          <dgm:prSet phldrT="[文本]" custT="1"/>
          <dgm:spPr/>
          <dgm:t>
            <a:bodyPr/>
            <a:lstStyle/>
            <a:p>
              <a:r>
                <a:rPr lang="zh-CN" altLang="en-US" sz="3200" b="1" kern="1200" dirty="0">
                  <a:solidFill>
                    <a:srgbClr val="676661"/>
                  </a:solidFill>
                  <a:ea typeface="微软雅黑" panose="020B0503020204020204" pitchFamily="34" charset="-122"/>
                </a:rPr>
                <a:t>解方程组 </a:t>
              </a:r>
              <a:r>
                <a:rPr lang="en-US" altLang="zh-CN" sz="3200" b="1" i="0" kern="1200">
                  <a:solidFill>
                    <a:srgbClr val="676661"/>
                  </a:solidFill>
                  <a:latin typeface="Cambria Math"/>
                  <a:ea typeface="微软雅黑" panose="020B0503020204020204" pitchFamily="34" charset="-122"/>
                </a:rPr>
                <a:t>𝒇</a:t>
              </a:r>
              <a:r>
                <a:rPr lang="en-US" altLang="zh-CN" sz="3200" b="1" i="0" kern="120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a:t>_</a:t>
              </a:r>
              <a:r>
                <a:rPr lang="en-US" altLang="zh-CN" sz="3200" b="1" i="0" kern="1200">
                  <a:solidFill>
                    <a:srgbClr val="676661"/>
                  </a:solidFill>
                  <a:latin typeface="Cambria Math"/>
                  <a:ea typeface="微软雅黑" panose="020B0503020204020204" pitchFamily="34" charset="-122"/>
                </a:rPr>
                <a:t>𝒙</a:t>
              </a:r>
              <a:r>
                <a:rPr lang="en-US" altLang="zh-CN" sz="3200" b="1" i="0" kern="120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a:t> (</a:t>
              </a:r>
              <a:r>
                <a:rPr lang="en-US" altLang="zh-CN" sz="3200" b="1" i="0" kern="1200">
                  <a:solidFill>
                    <a:srgbClr val="676661"/>
                  </a:solidFill>
                  <a:latin typeface="Cambria Math"/>
                  <a:ea typeface="微软雅黑" panose="020B0503020204020204" pitchFamily="34" charset="-122"/>
                </a:rPr>
                <a:t>𝒙</a:t>
              </a:r>
              <a:r>
                <a:rPr lang="en-US" altLang="zh-CN" sz="3200" b="1" i="0" kern="120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a:t>_</a:t>
              </a:r>
              <a:r>
                <a:rPr lang="en-US" altLang="zh-CN" sz="3200" b="1" i="0" kern="1200">
                  <a:solidFill>
                    <a:srgbClr val="676661"/>
                  </a:solidFill>
                  <a:latin typeface="Cambria Math"/>
                  <a:ea typeface="微软雅黑" panose="020B0503020204020204" pitchFamily="34" charset="-122"/>
                </a:rPr>
                <a:t>𝟎,𝒚</a:t>
              </a:r>
              <a:r>
                <a:rPr lang="en-US" altLang="zh-CN" sz="3200" b="1" i="0" kern="120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a:t>_</a:t>
              </a:r>
              <a:r>
                <a:rPr lang="en-US" altLang="zh-CN" sz="3200" b="1" i="0" kern="1200">
                  <a:solidFill>
                    <a:srgbClr val="676661"/>
                  </a:solidFill>
                  <a:latin typeface="Cambria Math"/>
                  <a:ea typeface="微软雅黑" panose="020B0503020204020204" pitchFamily="34" charset="-122"/>
                </a:rPr>
                <a:t>𝟎</a:t>
              </a:r>
              <a:r>
                <a:rPr lang="en-US" altLang="zh-CN" sz="3200" b="1" i="0" kern="120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a:t> )=𝟎,  </a:t>
              </a:r>
              <a:r>
                <a:rPr lang="en-US" altLang="zh-CN" sz="3200" b="1" i="0" kern="1200">
                  <a:solidFill>
                    <a:srgbClr val="676661"/>
                  </a:solidFill>
                  <a:latin typeface="Cambria Math"/>
                  <a:ea typeface="微软雅黑" panose="020B0503020204020204" pitchFamily="34" charset="-122"/>
                </a:rPr>
                <a:t>𝒇</a:t>
              </a:r>
              <a:r>
                <a:rPr lang="en-US" altLang="zh-CN" sz="3200" b="1" i="0" kern="120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a:t>_𝒚 (</a:t>
              </a:r>
              <a:r>
                <a:rPr lang="en-US" altLang="zh-CN" sz="3200" b="1" i="0" kern="1200">
                  <a:solidFill>
                    <a:srgbClr val="676661"/>
                  </a:solidFill>
                  <a:latin typeface="Cambria Math"/>
                  <a:ea typeface="微软雅黑" panose="020B0503020204020204" pitchFamily="34" charset="-122"/>
                </a:rPr>
                <a:t>𝒙</a:t>
              </a:r>
              <a:r>
                <a:rPr lang="en-US" altLang="zh-CN" sz="3200" b="1" i="0" kern="120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a:t>_</a:t>
              </a:r>
              <a:r>
                <a:rPr lang="en-US" altLang="zh-CN" sz="3200" b="1" i="0" kern="1200">
                  <a:solidFill>
                    <a:srgbClr val="676661"/>
                  </a:solidFill>
                  <a:latin typeface="Cambria Math"/>
                  <a:ea typeface="微软雅黑" panose="020B0503020204020204" pitchFamily="34" charset="-122"/>
                </a:rPr>
                <a:t>𝟎,𝒚</a:t>
              </a:r>
              <a:r>
                <a:rPr lang="en-US" altLang="zh-CN" sz="3200" b="1" i="0" kern="120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a:t>_</a:t>
              </a:r>
              <a:r>
                <a:rPr lang="en-US" altLang="zh-CN" sz="3200" b="1" i="0" kern="1200">
                  <a:solidFill>
                    <a:srgbClr val="676661"/>
                  </a:solidFill>
                  <a:latin typeface="Cambria Math"/>
                  <a:ea typeface="微软雅黑" panose="020B0503020204020204" pitchFamily="34" charset="-122"/>
                </a:rPr>
                <a:t>𝟎</a:t>
              </a:r>
              <a:r>
                <a:rPr lang="en-US" altLang="zh-CN" sz="3200" b="1" i="0" kern="120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a:t> )=𝟎</a:t>
              </a:r>
              <a:r>
                <a:rPr lang="zh-CN" altLang="en-US" sz="3200" b="1" kern="1200" dirty="0">
                  <a:solidFill>
                    <a:srgbClr val="676661"/>
                  </a:solidFill>
                  <a:latin typeface="微软雅黑"/>
                  <a:ea typeface="微软雅黑" panose="020B0503020204020204" pitchFamily="34" charset="-122"/>
                  <a:cs typeface="+mn-cs"/>
                </a:rPr>
                <a:t>，求得驻点；</a:t>
              </a:r>
            </a:p>
          </dgm:t>
        </dgm:pt>
      </mc:Fallback>
    </mc:AlternateContent>
    <dgm:pt modelId="{1A409567-0B1C-4DBC-B5AC-0B3AAD471D54}" type="parTrans" cxnId="{B75BCC2A-AED8-462A-AF00-90B8725F45E7}">
      <dgm:prSet/>
      <dgm:spPr/>
      <dgm:t>
        <a:bodyPr/>
        <a:lstStyle/>
        <a:p>
          <a:endParaRPr lang="zh-CN" altLang="en-US"/>
        </a:p>
      </dgm:t>
    </dgm:pt>
    <dgm:pt modelId="{29649E7F-A7D5-4EBA-8392-F65226288BE6}" type="sibTrans" cxnId="{B75BCC2A-AED8-462A-AF00-90B8725F45E7}">
      <dgm:prSet/>
      <dgm:spPr/>
      <dgm:t>
        <a:bodyPr/>
        <a:lstStyle/>
        <a:p>
          <a:endParaRPr lang="zh-CN" altLang="en-US"/>
        </a:p>
      </dgm:t>
    </dgm:pt>
    <dgm:pt modelId="{F0383223-5854-484E-883A-B90DAAE3AE88}">
      <dgm:prSet phldrT="[文本]" custT="1"/>
      <dgm:spPr/>
      <dgm:t>
        <a:bodyPr/>
        <a:lstStyle/>
        <a:p>
          <a:r>
            <a:rPr lang="en-US" altLang="zh-CN" sz="3200" dirty="0"/>
            <a:t>(ii)</a:t>
          </a:r>
          <a:endParaRPr lang="zh-CN" altLang="en-US" sz="3200" dirty="0"/>
        </a:p>
      </dgm:t>
    </dgm:pt>
    <dgm:pt modelId="{BE2E6919-2FA4-4962-8130-08BC15B4E0E1}" type="parTrans" cxnId="{C5A6AD4E-3A61-47E0-A514-2DA97881B1ED}">
      <dgm:prSet/>
      <dgm:spPr/>
      <dgm:t>
        <a:bodyPr/>
        <a:lstStyle/>
        <a:p>
          <a:endParaRPr lang="zh-CN" altLang="en-US"/>
        </a:p>
      </dgm:t>
    </dgm:pt>
    <dgm:pt modelId="{7FC8725F-7435-4315-879A-0AB8D55C8FC0}" type="sibTrans" cxnId="{C5A6AD4E-3A61-47E0-A514-2DA97881B1ED}">
      <dgm:prSet/>
      <dgm:spPr/>
      <dgm:t>
        <a:bodyPr/>
        <a:lstStyle/>
        <a:p>
          <a:endParaRPr lang="zh-CN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E9E50367-5FBA-483F-8F5C-00F733C2DBEE}">
          <dgm:prSet phldrT="[文本]" custT="1"/>
          <dgm:spPr/>
          <dgm:t>
            <a:bodyPr/>
            <a:lstStyle/>
            <a:p>
              <a:r>
                <a:rPr lang="zh-CN" altLang="en-US" sz="3200" b="1" kern="1200" dirty="0">
                  <a:solidFill>
                    <a:srgbClr val="676661"/>
                  </a:solidFill>
                  <a:latin typeface="微软雅黑"/>
                  <a:ea typeface="微软雅黑" panose="020B0503020204020204" pitchFamily="34" charset="-122"/>
                  <a:cs typeface="+mn-cs"/>
                </a:rPr>
                <a:t>对于驻点 </a:t>
              </a:r>
              <a14:m>
                <m:oMath xmlns:m="http://schemas.openxmlformats.org/officeDocument/2006/math">
                  <m:d>
                    <m:dPr>
                      <m:ctrlPr>
                        <a:rPr lang="en-US" altLang="zh-CN" sz="3200" b="1" i="1" kern="120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</m:ctrlPr>
                    </m:dPr>
                    <m:e>
                      <m:sSub>
                        <m:sSubPr>
                          <m:ctrlPr>
                            <a:rPr lang="en-US" altLang="zh-CN" sz="3200" b="1" i="1" kern="120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120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3200" b="1" i="1" kern="120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</m:sSub>
                      <m:r>
                        <a:rPr lang="en-US" altLang="zh-CN" sz="3200" b="1" i="1" kern="120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sz="3200" b="1" i="1" kern="120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120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3200" b="1" i="1" kern="120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</m:sSub>
                    </m:e>
                  </m:d>
                </m:oMath>
              </a14:m>
              <a:r>
                <a:rPr lang="zh-CN" altLang="en-US" sz="3200" b="1" kern="1200" dirty="0">
                  <a:solidFill>
                    <a:srgbClr val="676661"/>
                  </a:solidFill>
                  <a:latin typeface="微软雅黑"/>
                  <a:ea typeface="微软雅黑" panose="020B0503020204020204" pitchFamily="34" charset="-122"/>
                  <a:cs typeface="+mn-cs"/>
                </a:rPr>
                <a:t> 求出二阶偏导数的值 </a:t>
              </a:r>
              <a14:m>
                <m:oMath xmlns:m="http://schemas.openxmlformats.org/officeDocument/2006/math">
                  <m:r>
                    <a:rPr lang="en-US" altLang="zh-CN" sz="3200" b="1" i="1" kern="1200" smtClean="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  <a:cs typeface="+mn-cs"/>
                    </a:rPr>
                    <m:t>𝑨</m:t>
                  </m:r>
                  <m:r>
                    <a:rPr lang="en-US" altLang="zh-CN" sz="3200" b="1" i="1" kern="1200" smtClean="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  <a:cs typeface="+mn-cs"/>
                    </a:rPr>
                    <m:t>,</m:t>
                  </m:r>
                  <m:r>
                    <a:rPr lang="en-US" altLang="zh-CN" sz="3200" b="1" i="1" kern="1200" smtClean="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  <a:cs typeface="+mn-cs"/>
                    </a:rPr>
                    <m:t>𝑩</m:t>
                  </m:r>
                  <m:r>
                    <a:rPr lang="en-US" altLang="zh-CN" sz="3200" b="1" i="1" kern="1200" smtClean="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  <a:cs typeface="+mn-cs"/>
                    </a:rPr>
                    <m:t>,</m:t>
                  </m:r>
                  <m:r>
                    <a:rPr lang="en-US" altLang="zh-CN" sz="3200" b="1" i="1" kern="1200" smtClean="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  <a:cs typeface="+mn-cs"/>
                    </a:rPr>
                    <m:t>𝑪</m:t>
                  </m:r>
                </m:oMath>
              </a14:m>
              <a:r>
                <a:rPr lang="zh-CN" altLang="en-US" sz="3200" b="1" kern="1200" dirty="0">
                  <a:solidFill>
                    <a:srgbClr val="676661"/>
                  </a:solidFill>
                  <a:latin typeface="微软雅黑"/>
                  <a:ea typeface="微软雅黑" panose="020B0503020204020204" pitchFamily="34" charset="-122"/>
                  <a:cs typeface="+mn-cs"/>
                </a:rPr>
                <a:t>；</a:t>
              </a:r>
            </a:p>
          </dgm:t>
        </dgm:pt>
      </mc:Choice>
      <mc:Fallback xmlns="">
        <dgm:pt modelId="{E9E50367-5FBA-483F-8F5C-00F733C2DBEE}">
          <dgm:prSet phldrT="[文本]" custT="1"/>
          <dgm:spPr/>
          <dgm:t>
            <a:bodyPr/>
            <a:lstStyle/>
            <a:p>
              <a:r>
                <a:rPr lang="zh-CN" altLang="en-US" sz="3200" b="1" kern="1200" dirty="0">
                  <a:solidFill>
                    <a:srgbClr val="676661"/>
                  </a:solidFill>
                  <a:latin typeface="微软雅黑"/>
                  <a:ea typeface="微软雅黑" panose="020B0503020204020204" pitchFamily="34" charset="-122"/>
                  <a:cs typeface="+mn-cs"/>
                </a:rPr>
                <a:t>对于驻点 </a:t>
              </a:r>
              <a:r>
                <a:rPr lang="en-US" altLang="zh-CN" sz="3200" b="1" i="0" kern="120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a:t>(</a:t>
              </a:r>
              <a:r>
                <a:rPr lang="en-US" altLang="zh-CN" sz="3200" b="1" i="0" kern="1200">
                  <a:solidFill>
                    <a:srgbClr val="676661"/>
                  </a:solidFill>
                  <a:latin typeface="Cambria Math"/>
                  <a:ea typeface="微软雅黑" panose="020B0503020204020204" pitchFamily="34" charset="-122"/>
                </a:rPr>
                <a:t>𝒙</a:t>
              </a:r>
              <a:r>
                <a:rPr lang="en-US" altLang="zh-CN" sz="3200" b="1" i="0" kern="120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a:t>_</a:t>
              </a:r>
              <a:r>
                <a:rPr lang="en-US" altLang="zh-CN" sz="3200" b="1" i="0" kern="1200">
                  <a:solidFill>
                    <a:srgbClr val="676661"/>
                  </a:solidFill>
                  <a:latin typeface="Cambria Math"/>
                  <a:ea typeface="微软雅黑" panose="020B0503020204020204" pitchFamily="34" charset="-122"/>
                </a:rPr>
                <a:t>𝟎,𝒚</a:t>
              </a:r>
              <a:r>
                <a:rPr lang="en-US" altLang="zh-CN" sz="3200" b="1" i="0" kern="120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a:t>_</a:t>
              </a:r>
              <a:r>
                <a:rPr lang="en-US" altLang="zh-CN" sz="3200" b="1" i="0" kern="1200">
                  <a:solidFill>
                    <a:srgbClr val="676661"/>
                  </a:solidFill>
                  <a:latin typeface="Cambria Math"/>
                  <a:ea typeface="微软雅黑" panose="020B0503020204020204" pitchFamily="34" charset="-122"/>
                </a:rPr>
                <a:t>𝟎</a:t>
              </a:r>
              <a:r>
                <a:rPr lang="en-US" altLang="zh-CN" sz="3200" b="1" i="0" kern="120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a:t> )</a:t>
              </a:r>
              <a:r>
                <a:rPr lang="zh-CN" altLang="en-US" sz="3200" b="1" kern="1200" dirty="0">
                  <a:solidFill>
                    <a:srgbClr val="676661"/>
                  </a:solidFill>
                  <a:latin typeface="微软雅黑"/>
                  <a:ea typeface="微软雅黑" panose="020B0503020204020204" pitchFamily="34" charset="-122"/>
                  <a:cs typeface="+mn-cs"/>
                </a:rPr>
                <a:t> 求出二阶偏导数的值 </a:t>
              </a:r>
              <a:r>
                <a:rPr lang="en-US" altLang="zh-CN" sz="3200" b="1" i="0" kern="120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+mn-cs"/>
                </a:rPr>
                <a:t>𝑨,𝑩,𝑪</a:t>
              </a:r>
              <a:r>
                <a:rPr lang="zh-CN" altLang="en-US" sz="3200" b="1" kern="1200" dirty="0">
                  <a:solidFill>
                    <a:srgbClr val="676661"/>
                  </a:solidFill>
                  <a:latin typeface="微软雅黑"/>
                  <a:ea typeface="微软雅黑" panose="020B0503020204020204" pitchFamily="34" charset="-122"/>
                  <a:cs typeface="+mn-cs"/>
                </a:rPr>
                <a:t>；</a:t>
              </a:r>
            </a:p>
          </dgm:t>
        </dgm:pt>
      </mc:Fallback>
    </mc:AlternateContent>
    <dgm:pt modelId="{7C02D7D5-C04C-42ED-9686-2640E5E4C82B}" type="parTrans" cxnId="{4D378435-CEC8-4B70-AF01-E7338DCA603C}">
      <dgm:prSet/>
      <dgm:spPr/>
      <dgm:t>
        <a:bodyPr/>
        <a:lstStyle/>
        <a:p>
          <a:endParaRPr lang="zh-CN" altLang="en-US"/>
        </a:p>
      </dgm:t>
    </dgm:pt>
    <dgm:pt modelId="{5D3E522D-3B1B-4BEC-9AD2-96378215444C}" type="sibTrans" cxnId="{4D378435-CEC8-4B70-AF01-E7338DCA603C}">
      <dgm:prSet/>
      <dgm:spPr/>
      <dgm:t>
        <a:bodyPr/>
        <a:lstStyle/>
        <a:p>
          <a:endParaRPr lang="zh-CN" altLang="en-US"/>
        </a:p>
      </dgm:t>
    </dgm:pt>
    <dgm:pt modelId="{625EDC4C-EE89-4456-8B0C-85D0419043BE}">
      <dgm:prSet phldrT="[文本]" custT="1"/>
      <dgm:spPr/>
      <dgm:t>
        <a:bodyPr/>
        <a:lstStyle/>
        <a:p>
          <a:r>
            <a:rPr lang="en-US" altLang="zh-CN" sz="3200" dirty="0"/>
            <a:t>(iii)</a:t>
          </a:r>
          <a:endParaRPr lang="zh-CN" altLang="en-US" sz="3200" dirty="0"/>
        </a:p>
      </dgm:t>
    </dgm:pt>
    <dgm:pt modelId="{54D14205-E976-48C3-AB67-1ED3E7F44776}" type="parTrans" cxnId="{4C5B26D7-ED1E-4DED-8BCA-74D61A0C8DEC}">
      <dgm:prSet/>
      <dgm:spPr/>
      <dgm:t>
        <a:bodyPr/>
        <a:lstStyle/>
        <a:p>
          <a:endParaRPr lang="zh-CN" altLang="en-US"/>
        </a:p>
      </dgm:t>
    </dgm:pt>
    <dgm:pt modelId="{071CDA0C-B3F9-4437-891C-7D155411F527}" type="sibTrans" cxnId="{4C5B26D7-ED1E-4DED-8BCA-74D61A0C8DEC}">
      <dgm:prSet/>
      <dgm:spPr/>
      <dgm:t>
        <a:bodyPr/>
        <a:lstStyle/>
        <a:p>
          <a:endParaRPr lang="zh-CN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69E8B5E-D256-46D0-8974-22A9044CD8A6}">
          <dgm:prSet phldrT="[文本]" custT="1"/>
          <dgm:spPr/>
          <dgm:t>
            <a:bodyPr/>
            <a:lstStyle/>
            <a:p>
              <a:r>
                <a:rPr lang="zh-CN" altLang="en-US" sz="3200" b="1" dirty="0">
                  <a:solidFill>
                    <a:srgbClr val="676661"/>
                  </a:solidFill>
                  <a:latin typeface="微软雅黑"/>
                  <a:ea typeface="微软雅黑" panose="020B0503020204020204" pitchFamily="34" charset="-122"/>
                  <a:cs typeface="+mn-cs"/>
                </a:rPr>
                <a:t>判断 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altLang="zh-CN" sz="3200" b="1" i="1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</m:ctrlPr>
                    </m:sSupPr>
                    <m:e>
                      <m:r>
                        <a:rPr lang="en-US" altLang="zh-CN" sz="3200" b="1" i="1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𝑩</m:t>
                      </m:r>
                    </m:e>
                    <m:sup>
                      <m:r>
                        <a:rPr lang="en-US" altLang="zh-CN" sz="3200" b="1" i="1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𝟐</m:t>
                      </m:r>
                    </m:sup>
                  </m:sSup>
                  <m:r>
                    <a:rPr lang="en-US" altLang="zh-CN" sz="3200" b="1" i="1" smtClean="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m:t>−</m:t>
                  </m:r>
                  <m:r>
                    <a:rPr lang="en-US" altLang="zh-CN" sz="3200" b="1" i="1" smtClean="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m:t>𝑨𝑪</m:t>
                  </m:r>
                </m:oMath>
              </a14:m>
              <a:r>
                <a:rPr lang="zh-CN" altLang="en-US" sz="3200" b="1" dirty="0">
                  <a:solidFill>
                    <a:srgbClr val="676661"/>
                  </a:solidFill>
                  <a:latin typeface="微软雅黑"/>
                  <a:ea typeface="微软雅黑" panose="020B0503020204020204" pitchFamily="34" charset="-122"/>
                  <a:cs typeface="+mn-cs"/>
                </a:rPr>
                <a:t> 的符号，进而判定取极值的情况</a:t>
              </a:r>
              <a:r>
                <a:rPr lang="en-US" altLang="zh-CN" sz="3200" b="1" dirty="0">
                  <a:solidFill>
                    <a:srgbClr val="676661"/>
                  </a:solidFill>
                  <a:latin typeface="微软雅黑"/>
                  <a:ea typeface="微软雅黑" panose="020B0503020204020204" pitchFamily="34" charset="-122"/>
                  <a:cs typeface="+mn-cs"/>
                </a:rPr>
                <a:t>.</a:t>
              </a:r>
              <a:r>
                <a:rPr lang="zh-CN" altLang="en-US" sz="3200" b="1" dirty="0">
                  <a:solidFill>
                    <a:srgbClr val="676661"/>
                  </a:solidFill>
                  <a:latin typeface="微软雅黑"/>
                  <a:ea typeface="微软雅黑" panose="020B0503020204020204" pitchFamily="34" charset="-122"/>
                  <a:cs typeface="+mn-cs"/>
                </a:rPr>
                <a:t> </a:t>
              </a:r>
              <a:endParaRPr lang="zh-CN" altLang="en-US" sz="3200" dirty="0"/>
            </a:p>
          </dgm:t>
        </dgm:pt>
      </mc:Choice>
      <mc:Fallback xmlns="">
        <dgm:pt modelId="{769E8B5E-D256-46D0-8974-22A9044CD8A6}">
          <dgm:prSet phldrT="[文本]" custT="1"/>
          <dgm:spPr/>
          <dgm:t>
            <a:bodyPr/>
            <a:lstStyle/>
            <a:p>
              <a:r>
                <a:rPr lang="zh-CN" altLang="en-US" sz="3200" b="1" dirty="0">
                  <a:solidFill>
                    <a:srgbClr val="676661"/>
                  </a:solidFill>
                  <a:latin typeface="微软雅黑"/>
                  <a:ea typeface="微软雅黑" panose="020B0503020204020204" pitchFamily="34" charset="-122"/>
                  <a:cs typeface="+mn-cs"/>
                </a:rPr>
                <a:t>判断 </a:t>
              </a:r>
              <a:r>
                <a:rPr lang="en-US" altLang="zh-CN" sz="3200" b="1" i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a:t>𝑩^𝟐−𝑨𝑪</a:t>
              </a:r>
              <a:r>
                <a:rPr lang="zh-CN" altLang="en-US" sz="3200" b="1" dirty="0">
                  <a:solidFill>
                    <a:srgbClr val="676661"/>
                  </a:solidFill>
                  <a:latin typeface="微软雅黑"/>
                  <a:ea typeface="微软雅黑" panose="020B0503020204020204" pitchFamily="34" charset="-122"/>
                  <a:cs typeface="+mn-cs"/>
                </a:rPr>
                <a:t> 的符号，进而判定取极值的情况</a:t>
              </a:r>
              <a:r>
                <a:rPr lang="en-US" altLang="zh-CN" sz="3200" b="1" dirty="0">
                  <a:solidFill>
                    <a:srgbClr val="676661"/>
                  </a:solidFill>
                  <a:latin typeface="微软雅黑"/>
                  <a:ea typeface="微软雅黑" panose="020B0503020204020204" pitchFamily="34" charset="-122"/>
                  <a:cs typeface="+mn-cs"/>
                </a:rPr>
                <a:t>.</a:t>
              </a:r>
              <a:r>
                <a:rPr lang="zh-CN" altLang="en-US" sz="3200" b="1" dirty="0">
                  <a:solidFill>
                    <a:srgbClr val="676661"/>
                  </a:solidFill>
                  <a:latin typeface="微软雅黑"/>
                  <a:ea typeface="微软雅黑" panose="020B0503020204020204" pitchFamily="34" charset="-122"/>
                  <a:cs typeface="+mn-cs"/>
                </a:rPr>
                <a:t> </a:t>
              </a:r>
              <a:endParaRPr lang="zh-CN" altLang="en-US" sz="3200" dirty="0"/>
            </a:p>
          </dgm:t>
        </dgm:pt>
      </mc:Fallback>
    </mc:AlternateContent>
    <dgm:pt modelId="{24E9C096-870E-4334-8B8B-4AF04BDF9DF5}" type="parTrans" cxnId="{5A55748E-D905-4B5A-85A6-32B035F7F67F}">
      <dgm:prSet/>
      <dgm:spPr/>
      <dgm:t>
        <a:bodyPr/>
        <a:lstStyle/>
        <a:p>
          <a:endParaRPr lang="zh-CN" altLang="en-US"/>
        </a:p>
      </dgm:t>
    </dgm:pt>
    <dgm:pt modelId="{A28D854E-FEDC-415C-9150-E9279C660C70}" type="sibTrans" cxnId="{5A55748E-D905-4B5A-85A6-32B035F7F67F}">
      <dgm:prSet/>
      <dgm:spPr/>
      <dgm:t>
        <a:bodyPr/>
        <a:lstStyle/>
        <a:p>
          <a:endParaRPr lang="zh-CN" altLang="en-US"/>
        </a:p>
      </dgm:t>
    </dgm:pt>
    <dgm:pt modelId="{DB216372-A0CD-4E5D-838F-43965B7A5597}" type="pres">
      <dgm:prSet presAssocID="{26E6401C-B0A5-4148-BFB0-BC859F105626}" presName="linearFlow" presStyleCnt="0">
        <dgm:presLayoutVars>
          <dgm:dir/>
          <dgm:animLvl val="lvl"/>
          <dgm:resizeHandles val="exact"/>
        </dgm:presLayoutVars>
      </dgm:prSet>
      <dgm:spPr/>
    </dgm:pt>
    <dgm:pt modelId="{A6689B4D-6A8F-4152-87DB-C0E51A983FA4}" type="pres">
      <dgm:prSet presAssocID="{06B5AC42-5630-42DB-A8BD-B3A4AFB3C81B}" presName="composite" presStyleCnt="0"/>
      <dgm:spPr/>
    </dgm:pt>
    <dgm:pt modelId="{71863BFD-096A-4BC9-BB57-489F51549129}" type="pres">
      <dgm:prSet presAssocID="{06B5AC42-5630-42DB-A8BD-B3A4AFB3C81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7DB7E0DC-842F-402A-B8D9-E2CFD5ABF5F4}" type="pres">
      <dgm:prSet presAssocID="{06B5AC42-5630-42DB-A8BD-B3A4AFB3C81B}" presName="descendantText" presStyleLbl="alignAcc1" presStyleIdx="0" presStyleCnt="3">
        <dgm:presLayoutVars>
          <dgm:bulletEnabled val="1"/>
        </dgm:presLayoutVars>
      </dgm:prSet>
      <dgm:spPr/>
    </dgm:pt>
    <dgm:pt modelId="{E1983066-0F25-4533-A4E8-7956C28C39F8}" type="pres">
      <dgm:prSet presAssocID="{F7DFE34D-69F6-40BE-A657-4FCC8666A625}" presName="sp" presStyleCnt="0"/>
      <dgm:spPr/>
    </dgm:pt>
    <dgm:pt modelId="{A9931B2A-E016-4B73-B94B-3B424DFEAD86}" type="pres">
      <dgm:prSet presAssocID="{F0383223-5854-484E-883A-B90DAAE3AE88}" presName="composite" presStyleCnt="0"/>
      <dgm:spPr/>
    </dgm:pt>
    <dgm:pt modelId="{079292B5-9177-4812-9C9A-9AE3B310E62F}" type="pres">
      <dgm:prSet presAssocID="{F0383223-5854-484E-883A-B90DAAE3AE88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A08270DB-5F6C-4606-88AA-4681ED93F3E5}" type="pres">
      <dgm:prSet presAssocID="{F0383223-5854-484E-883A-B90DAAE3AE88}" presName="descendantText" presStyleLbl="alignAcc1" presStyleIdx="1" presStyleCnt="3">
        <dgm:presLayoutVars>
          <dgm:bulletEnabled val="1"/>
        </dgm:presLayoutVars>
      </dgm:prSet>
      <dgm:spPr/>
    </dgm:pt>
    <dgm:pt modelId="{B6DBF000-2BC7-4E53-9E3D-09686EE30563}" type="pres">
      <dgm:prSet presAssocID="{7FC8725F-7435-4315-879A-0AB8D55C8FC0}" presName="sp" presStyleCnt="0"/>
      <dgm:spPr/>
    </dgm:pt>
    <dgm:pt modelId="{B054C933-2358-4DF9-9BA9-D57511FB04D9}" type="pres">
      <dgm:prSet presAssocID="{625EDC4C-EE89-4456-8B0C-85D0419043BE}" presName="composite" presStyleCnt="0"/>
      <dgm:spPr/>
    </dgm:pt>
    <dgm:pt modelId="{7F4B179C-C5A6-4C57-924A-10563B0177FE}" type="pres">
      <dgm:prSet presAssocID="{625EDC4C-EE89-4456-8B0C-85D0419043BE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492C41AC-6491-4FA3-B076-1DD88F95FC0C}" type="pres">
      <dgm:prSet presAssocID="{625EDC4C-EE89-4456-8B0C-85D0419043BE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C4EABC22-A3BF-441D-92C8-064BF33540B2}" type="presOf" srcId="{26E6401C-B0A5-4148-BFB0-BC859F105626}" destId="{DB216372-A0CD-4E5D-838F-43965B7A5597}" srcOrd="0" destOrd="0" presId="urn:microsoft.com/office/officeart/2005/8/layout/chevron2"/>
    <dgm:cxn modelId="{0837FF23-404C-4CA1-A3D4-412E3AAE47F0}" type="presOf" srcId="{06B5AC42-5630-42DB-A8BD-B3A4AFB3C81B}" destId="{71863BFD-096A-4BC9-BB57-489F51549129}" srcOrd="0" destOrd="0" presId="urn:microsoft.com/office/officeart/2005/8/layout/chevron2"/>
    <dgm:cxn modelId="{B75BCC2A-AED8-462A-AF00-90B8725F45E7}" srcId="{06B5AC42-5630-42DB-A8BD-B3A4AFB3C81B}" destId="{F874BBB2-E56E-409D-9C2D-732584815EDC}" srcOrd="0" destOrd="0" parTransId="{1A409567-0B1C-4DBC-B5AC-0B3AAD471D54}" sibTransId="{29649E7F-A7D5-4EBA-8392-F65226288BE6}"/>
    <dgm:cxn modelId="{8BF2F434-5A3F-4DAC-9E42-3D86FE661B32}" type="presOf" srcId="{625EDC4C-EE89-4456-8B0C-85D0419043BE}" destId="{7F4B179C-C5A6-4C57-924A-10563B0177FE}" srcOrd="0" destOrd="0" presId="urn:microsoft.com/office/officeart/2005/8/layout/chevron2"/>
    <dgm:cxn modelId="{4D378435-CEC8-4B70-AF01-E7338DCA603C}" srcId="{F0383223-5854-484E-883A-B90DAAE3AE88}" destId="{E9E50367-5FBA-483F-8F5C-00F733C2DBEE}" srcOrd="0" destOrd="0" parTransId="{7C02D7D5-C04C-42ED-9686-2640E5E4C82B}" sibTransId="{5D3E522D-3B1B-4BEC-9AD2-96378215444C}"/>
    <dgm:cxn modelId="{C5A6AD4E-3A61-47E0-A514-2DA97881B1ED}" srcId="{26E6401C-B0A5-4148-BFB0-BC859F105626}" destId="{F0383223-5854-484E-883A-B90DAAE3AE88}" srcOrd="1" destOrd="0" parTransId="{BE2E6919-2FA4-4962-8130-08BC15B4E0E1}" sibTransId="{7FC8725F-7435-4315-879A-0AB8D55C8FC0}"/>
    <dgm:cxn modelId="{DB80967E-5542-446F-AE83-0D927549EDA7}" type="presOf" srcId="{E9E50367-5FBA-483F-8F5C-00F733C2DBEE}" destId="{A08270DB-5F6C-4606-88AA-4681ED93F3E5}" srcOrd="0" destOrd="0" presId="urn:microsoft.com/office/officeart/2005/8/layout/chevron2"/>
    <dgm:cxn modelId="{03F2F182-09F8-4CF7-ADF8-34FBB30D42C8}" type="presOf" srcId="{F0383223-5854-484E-883A-B90DAAE3AE88}" destId="{079292B5-9177-4812-9C9A-9AE3B310E62F}" srcOrd="0" destOrd="0" presId="urn:microsoft.com/office/officeart/2005/8/layout/chevron2"/>
    <dgm:cxn modelId="{5A55748E-D905-4B5A-85A6-32B035F7F67F}" srcId="{625EDC4C-EE89-4456-8B0C-85D0419043BE}" destId="{769E8B5E-D256-46D0-8974-22A9044CD8A6}" srcOrd="0" destOrd="0" parTransId="{24E9C096-870E-4334-8B8B-4AF04BDF9DF5}" sibTransId="{A28D854E-FEDC-415C-9150-E9279C660C70}"/>
    <dgm:cxn modelId="{59C8B194-FA00-49A0-92F8-E53D0003C145}" type="presOf" srcId="{F874BBB2-E56E-409D-9C2D-732584815EDC}" destId="{7DB7E0DC-842F-402A-B8D9-E2CFD5ABF5F4}" srcOrd="0" destOrd="0" presId="urn:microsoft.com/office/officeart/2005/8/layout/chevron2"/>
    <dgm:cxn modelId="{FBD48BC3-8BA5-43CC-ACA0-4439965CB79A}" type="presOf" srcId="{769E8B5E-D256-46D0-8974-22A9044CD8A6}" destId="{492C41AC-6491-4FA3-B076-1DD88F95FC0C}" srcOrd="0" destOrd="0" presId="urn:microsoft.com/office/officeart/2005/8/layout/chevron2"/>
    <dgm:cxn modelId="{4C5B26D7-ED1E-4DED-8BCA-74D61A0C8DEC}" srcId="{26E6401C-B0A5-4148-BFB0-BC859F105626}" destId="{625EDC4C-EE89-4456-8B0C-85D0419043BE}" srcOrd="2" destOrd="0" parTransId="{54D14205-E976-48C3-AB67-1ED3E7F44776}" sibTransId="{071CDA0C-B3F9-4437-891C-7D155411F527}"/>
    <dgm:cxn modelId="{E75AE4DE-5E91-4E90-AAD0-B53BD7E9486C}" srcId="{26E6401C-B0A5-4148-BFB0-BC859F105626}" destId="{06B5AC42-5630-42DB-A8BD-B3A4AFB3C81B}" srcOrd="0" destOrd="0" parTransId="{1D8A81F6-45F2-4116-8F1B-39A6CCA591E5}" sibTransId="{F7DFE34D-69F6-40BE-A657-4FCC8666A625}"/>
    <dgm:cxn modelId="{FB588141-0B6B-4E93-B4A6-838F005EB428}" type="presParOf" srcId="{DB216372-A0CD-4E5D-838F-43965B7A5597}" destId="{A6689B4D-6A8F-4152-87DB-C0E51A983FA4}" srcOrd="0" destOrd="0" presId="urn:microsoft.com/office/officeart/2005/8/layout/chevron2"/>
    <dgm:cxn modelId="{76E13089-F390-41EB-80B5-1507A16FEF2B}" type="presParOf" srcId="{A6689B4D-6A8F-4152-87DB-C0E51A983FA4}" destId="{71863BFD-096A-4BC9-BB57-489F51549129}" srcOrd="0" destOrd="0" presId="urn:microsoft.com/office/officeart/2005/8/layout/chevron2"/>
    <dgm:cxn modelId="{9A0DB8FD-1891-4E14-B518-0D693DB9093D}" type="presParOf" srcId="{A6689B4D-6A8F-4152-87DB-C0E51A983FA4}" destId="{7DB7E0DC-842F-402A-B8D9-E2CFD5ABF5F4}" srcOrd="1" destOrd="0" presId="urn:microsoft.com/office/officeart/2005/8/layout/chevron2"/>
    <dgm:cxn modelId="{85FAB030-BCBC-4E26-89F6-F264D537314B}" type="presParOf" srcId="{DB216372-A0CD-4E5D-838F-43965B7A5597}" destId="{E1983066-0F25-4533-A4E8-7956C28C39F8}" srcOrd="1" destOrd="0" presId="urn:microsoft.com/office/officeart/2005/8/layout/chevron2"/>
    <dgm:cxn modelId="{31EB7496-53BA-4DAE-9D6E-1879268A439A}" type="presParOf" srcId="{DB216372-A0CD-4E5D-838F-43965B7A5597}" destId="{A9931B2A-E016-4B73-B94B-3B424DFEAD86}" srcOrd="2" destOrd="0" presId="urn:microsoft.com/office/officeart/2005/8/layout/chevron2"/>
    <dgm:cxn modelId="{F4C0A40E-79EC-4280-A257-B6EB1FBD2CBE}" type="presParOf" srcId="{A9931B2A-E016-4B73-B94B-3B424DFEAD86}" destId="{079292B5-9177-4812-9C9A-9AE3B310E62F}" srcOrd="0" destOrd="0" presId="urn:microsoft.com/office/officeart/2005/8/layout/chevron2"/>
    <dgm:cxn modelId="{65A9533C-2468-466E-BC4B-BF75EE6EF6A2}" type="presParOf" srcId="{A9931B2A-E016-4B73-B94B-3B424DFEAD86}" destId="{A08270DB-5F6C-4606-88AA-4681ED93F3E5}" srcOrd="1" destOrd="0" presId="urn:microsoft.com/office/officeart/2005/8/layout/chevron2"/>
    <dgm:cxn modelId="{DB26890B-62BE-4915-9983-DF4F056F1DEC}" type="presParOf" srcId="{DB216372-A0CD-4E5D-838F-43965B7A5597}" destId="{B6DBF000-2BC7-4E53-9E3D-09686EE30563}" srcOrd="3" destOrd="0" presId="urn:microsoft.com/office/officeart/2005/8/layout/chevron2"/>
    <dgm:cxn modelId="{D4E56D57-AF1B-4B08-A724-EAEB117E8A9D}" type="presParOf" srcId="{DB216372-A0CD-4E5D-838F-43965B7A5597}" destId="{B054C933-2358-4DF9-9BA9-D57511FB04D9}" srcOrd="4" destOrd="0" presId="urn:microsoft.com/office/officeart/2005/8/layout/chevron2"/>
    <dgm:cxn modelId="{E99F716E-2370-4841-96AA-ABC6F07E3932}" type="presParOf" srcId="{B054C933-2358-4DF9-9BA9-D57511FB04D9}" destId="{7F4B179C-C5A6-4C57-924A-10563B0177FE}" srcOrd="0" destOrd="0" presId="urn:microsoft.com/office/officeart/2005/8/layout/chevron2"/>
    <dgm:cxn modelId="{3FA2FF46-B11D-4A4A-8C3F-E9CC8F75BAD7}" type="presParOf" srcId="{B054C933-2358-4DF9-9BA9-D57511FB04D9}" destId="{492C41AC-6491-4FA3-B076-1DD88F95FC0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6E6401C-B0A5-4148-BFB0-BC859F105626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6B5AC42-5630-42DB-A8BD-B3A4AFB3C81B}">
      <dgm:prSet phldrT="[文本]" custT="1"/>
      <dgm:spPr/>
      <dgm:t>
        <a:bodyPr/>
        <a:lstStyle/>
        <a:p>
          <a:r>
            <a:rPr lang="en-US" altLang="zh-CN" sz="3200" dirty="0"/>
            <a:t>(</a:t>
          </a:r>
          <a:r>
            <a:rPr lang="en-US" altLang="zh-CN" sz="3200" dirty="0" err="1"/>
            <a:t>i</a:t>
          </a:r>
          <a:r>
            <a:rPr lang="en-US" altLang="zh-CN" sz="3200" dirty="0"/>
            <a:t>)</a:t>
          </a:r>
          <a:endParaRPr lang="zh-CN" altLang="en-US" sz="3200" dirty="0"/>
        </a:p>
      </dgm:t>
    </dgm:pt>
    <dgm:pt modelId="{1D8A81F6-45F2-4116-8F1B-39A6CCA591E5}" type="parTrans" cxnId="{E75AE4DE-5E91-4E90-AAD0-B53BD7E9486C}">
      <dgm:prSet/>
      <dgm:spPr/>
      <dgm:t>
        <a:bodyPr/>
        <a:lstStyle/>
        <a:p>
          <a:endParaRPr lang="zh-CN" altLang="en-US"/>
        </a:p>
      </dgm:t>
    </dgm:pt>
    <dgm:pt modelId="{F7DFE34D-69F6-40BE-A657-4FCC8666A625}" type="sibTrans" cxnId="{E75AE4DE-5E91-4E90-AAD0-B53BD7E9486C}">
      <dgm:prSet/>
      <dgm:spPr/>
      <dgm:t>
        <a:bodyPr/>
        <a:lstStyle/>
        <a:p>
          <a:endParaRPr lang="zh-CN" altLang="en-US"/>
        </a:p>
      </dgm:t>
    </dgm:pt>
    <dgm:pt modelId="{F874BBB2-E56E-409D-9C2D-732584815EDC}">
      <dgm:prSet phldrT="[文本]" custT="1"/>
      <dgm:spPr>
        <a:blipFill>
          <a:blip xmlns:r="http://schemas.openxmlformats.org/officeDocument/2006/relationships" r:embed="rId1"/>
          <a:stretch>
            <a:fillRect l="-1156" r="-6756" b="-10270"/>
          </a:stretch>
        </a:blipFill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1A409567-0B1C-4DBC-B5AC-0B3AAD471D54}" type="parTrans" cxnId="{B75BCC2A-AED8-462A-AF00-90B8725F45E7}">
      <dgm:prSet/>
      <dgm:spPr/>
      <dgm:t>
        <a:bodyPr/>
        <a:lstStyle/>
        <a:p>
          <a:endParaRPr lang="zh-CN" altLang="en-US"/>
        </a:p>
      </dgm:t>
    </dgm:pt>
    <dgm:pt modelId="{29649E7F-A7D5-4EBA-8392-F65226288BE6}" type="sibTrans" cxnId="{B75BCC2A-AED8-462A-AF00-90B8725F45E7}">
      <dgm:prSet/>
      <dgm:spPr/>
      <dgm:t>
        <a:bodyPr/>
        <a:lstStyle/>
        <a:p>
          <a:endParaRPr lang="zh-CN" altLang="en-US"/>
        </a:p>
      </dgm:t>
    </dgm:pt>
    <dgm:pt modelId="{F0383223-5854-484E-883A-B90DAAE3AE88}">
      <dgm:prSet phldrT="[文本]" custT="1"/>
      <dgm:spPr/>
      <dgm:t>
        <a:bodyPr/>
        <a:lstStyle/>
        <a:p>
          <a:r>
            <a:rPr lang="en-US" altLang="zh-CN" sz="3200" dirty="0"/>
            <a:t>(ii)</a:t>
          </a:r>
          <a:endParaRPr lang="zh-CN" altLang="en-US" sz="3200" dirty="0"/>
        </a:p>
      </dgm:t>
    </dgm:pt>
    <dgm:pt modelId="{BE2E6919-2FA4-4962-8130-08BC15B4E0E1}" type="parTrans" cxnId="{C5A6AD4E-3A61-47E0-A514-2DA97881B1ED}">
      <dgm:prSet/>
      <dgm:spPr/>
      <dgm:t>
        <a:bodyPr/>
        <a:lstStyle/>
        <a:p>
          <a:endParaRPr lang="zh-CN" altLang="en-US"/>
        </a:p>
      </dgm:t>
    </dgm:pt>
    <dgm:pt modelId="{7FC8725F-7435-4315-879A-0AB8D55C8FC0}" type="sibTrans" cxnId="{C5A6AD4E-3A61-47E0-A514-2DA97881B1ED}">
      <dgm:prSet/>
      <dgm:spPr/>
      <dgm:t>
        <a:bodyPr/>
        <a:lstStyle/>
        <a:p>
          <a:endParaRPr lang="zh-CN" altLang="en-US"/>
        </a:p>
      </dgm:t>
    </dgm:pt>
    <dgm:pt modelId="{E9E50367-5FBA-483F-8F5C-00F733C2DBEE}">
      <dgm:prSet phldrT="[文本]" custT="1"/>
      <dgm:spPr>
        <a:blipFill>
          <a:blip xmlns:r="http://schemas.openxmlformats.org/officeDocument/2006/relationships" r:embed="rId2"/>
          <a:stretch>
            <a:fillRect l="-1156" b="-10270"/>
          </a:stretch>
        </a:blipFill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7C02D7D5-C04C-42ED-9686-2640E5E4C82B}" type="parTrans" cxnId="{4D378435-CEC8-4B70-AF01-E7338DCA603C}">
      <dgm:prSet/>
      <dgm:spPr/>
      <dgm:t>
        <a:bodyPr/>
        <a:lstStyle/>
        <a:p>
          <a:endParaRPr lang="zh-CN" altLang="en-US"/>
        </a:p>
      </dgm:t>
    </dgm:pt>
    <dgm:pt modelId="{5D3E522D-3B1B-4BEC-9AD2-96378215444C}" type="sibTrans" cxnId="{4D378435-CEC8-4B70-AF01-E7338DCA603C}">
      <dgm:prSet/>
      <dgm:spPr/>
      <dgm:t>
        <a:bodyPr/>
        <a:lstStyle/>
        <a:p>
          <a:endParaRPr lang="zh-CN" altLang="en-US"/>
        </a:p>
      </dgm:t>
    </dgm:pt>
    <dgm:pt modelId="{625EDC4C-EE89-4456-8B0C-85D0419043BE}">
      <dgm:prSet phldrT="[文本]" custT="1"/>
      <dgm:spPr/>
      <dgm:t>
        <a:bodyPr/>
        <a:lstStyle/>
        <a:p>
          <a:r>
            <a:rPr lang="en-US" altLang="zh-CN" sz="3200" dirty="0"/>
            <a:t>(iii)</a:t>
          </a:r>
          <a:endParaRPr lang="zh-CN" altLang="en-US" sz="3200" dirty="0"/>
        </a:p>
      </dgm:t>
    </dgm:pt>
    <dgm:pt modelId="{54D14205-E976-48C3-AB67-1ED3E7F44776}" type="parTrans" cxnId="{4C5B26D7-ED1E-4DED-8BCA-74D61A0C8DEC}">
      <dgm:prSet/>
      <dgm:spPr/>
      <dgm:t>
        <a:bodyPr/>
        <a:lstStyle/>
        <a:p>
          <a:endParaRPr lang="zh-CN" altLang="en-US"/>
        </a:p>
      </dgm:t>
    </dgm:pt>
    <dgm:pt modelId="{071CDA0C-B3F9-4437-891C-7D155411F527}" type="sibTrans" cxnId="{4C5B26D7-ED1E-4DED-8BCA-74D61A0C8DEC}">
      <dgm:prSet/>
      <dgm:spPr/>
      <dgm:t>
        <a:bodyPr/>
        <a:lstStyle/>
        <a:p>
          <a:endParaRPr lang="zh-CN" altLang="en-US"/>
        </a:p>
      </dgm:t>
    </dgm:pt>
    <dgm:pt modelId="{769E8B5E-D256-46D0-8974-22A9044CD8A6}">
      <dgm:prSet phldrT="[文本]" custT="1"/>
      <dgm:spPr>
        <a:blipFill>
          <a:blip xmlns:r="http://schemas.openxmlformats.org/officeDocument/2006/relationships" r:embed="rId3"/>
          <a:stretch>
            <a:fillRect l="-1156" b="-10270"/>
          </a:stretch>
        </a:blipFill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24E9C096-870E-4334-8B8B-4AF04BDF9DF5}" type="parTrans" cxnId="{5A55748E-D905-4B5A-85A6-32B035F7F67F}">
      <dgm:prSet/>
      <dgm:spPr/>
      <dgm:t>
        <a:bodyPr/>
        <a:lstStyle/>
        <a:p>
          <a:endParaRPr lang="zh-CN" altLang="en-US"/>
        </a:p>
      </dgm:t>
    </dgm:pt>
    <dgm:pt modelId="{A28D854E-FEDC-415C-9150-E9279C660C70}" type="sibTrans" cxnId="{5A55748E-D905-4B5A-85A6-32B035F7F67F}">
      <dgm:prSet/>
      <dgm:spPr/>
      <dgm:t>
        <a:bodyPr/>
        <a:lstStyle/>
        <a:p>
          <a:endParaRPr lang="zh-CN" altLang="en-US"/>
        </a:p>
      </dgm:t>
    </dgm:pt>
    <dgm:pt modelId="{DB216372-A0CD-4E5D-838F-43965B7A5597}" type="pres">
      <dgm:prSet presAssocID="{26E6401C-B0A5-4148-BFB0-BC859F105626}" presName="linearFlow" presStyleCnt="0">
        <dgm:presLayoutVars>
          <dgm:dir/>
          <dgm:animLvl val="lvl"/>
          <dgm:resizeHandles val="exact"/>
        </dgm:presLayoutVars>
      </dgm:prSet>
      <dgm:spPr/>
    </dgm:pt>
    <dgm:pt modelId="{A6689B4D-6A8F-4152-87DB-C0E51A983FA4}" type="pres">
      <dgm:prSet presAssocID="{06B5AC42-5630-42DB-A8BD-B3A4AFB3C81B}" presName="composite" presStyleCnt="0"/>
      <dgm:spPr/>
    </dgm:pt>
    <dgm:pt modelId="{71863BFD-096A-4BC9-BB57-489F51549129}" type="pres">
      <dgm:prSet presAssocID="{06B5AC42-5630-42DB-A8BD-B3A4AFB3C81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7DB7E0DC-842F-402A-B8D9-E2CFD5ABF5F4}" type="pres">
      <dgm:prSet presAssocID="{06B5AC42-5630-42DB-A8BD-B3A4AFB3C81B}" presName="descendantText" presStyleLbl="alignAcc1" presStyleIdx="0" presStyleCnt="3">
        <dgm:presLayoutVars>
          <dgm:bulletEnabled val="1"/>
        </dgm:presLayoutVars>
      </dgm:prSet>
      <dgm:spPr/>
    </dgm:pt>
    <dgm:pt modelId="{E1983066-0F25-4533-A4E8-7956C28C39F8}" type="pres">
      <dgm:prSet presAssocID="{F7DFE34D-69F6-40BE-A657-4FCC8666A625}" presName="sp" presStyleCnt="0"/>
      <dgm:spPr/>
    </dgm:pt>
    <dgm:pt modelId="{A9931B2A-E016-4B73-B94B-3B424DFEAD86}" type="pres">
      <dgm:prSet presAssocID="{F0383223-5854-484E-883A-B90DAAE3AE88}" presName="composite" presStyleCnt="0"/>
      <dgm:spPr/>
    </dgm:pt>
    <dgm:pt modelId="{079292B5-9177-4812-9C9A-9AE3B310E62F}" type="pres">
      <dgm:prSet presAssocID="{F0383223-5854-484E-883A-B90DAAE3AE88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A08270DB-5F6C-4606-88AA-4681ED93F3E5}" type="pres">
      <dgm:prSet presAssocID="{F0383223-5854-484E-883A-B90DAAE3AE88}" presName="descendantText" presStyleLbl="alignAcc1" presStyleIdx="1" presStyleCnt="3">
        <dgm:presLayoutVars>
          <dgm:bulletEnabled val="1"/>
        </dgm:presLayoutVars>
      </dgm:prSet>
      <dgm:spPr/>
    </dgm:pt>
    <dgm:pt modelId="{B6DBF000-2BC7-4E53-9E3D-09686EE30563}" type="pres">
      <dgm:prSet presAssocID="{7FC8725F-7435-4315-879A-0AB8D55C8FC0}" presName="sp" presStyleCnt="0"/>
      <dgm:spPr/>
    </dgm:pt>
    <dgm:pt modelId="{B054C933-2358-4DF9-9BA9-D57511FB04D9}" type="pres">
      <dgm:prSet presAssocID="{625EDC4C-EE89-4456-8B0C-85D0419043BE}" presName="composite" presStyleCnt="0"/>
      <dgm:spPr/>
    </dgm:pt>
    <dgm:pt modelId="{7F4B179C-C5A6-4C57-924A-10563B0177FE}" type="pres">
      <dgm:prSet presAssocID="{625EDC4C-EE89-4456-8B0C-85D0419043BE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492C41AC-6491-4FA3-B076-1DD88F95FC0C}" type="pres">
      <dgm:prSet presAssocID="{625EDC4C-EE89-4456-8B0C-85D0419043BE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FB101402-B716-45B4-BEFB-FEFE00F59D89}" type="presOf" srcId="{06B5AC42-5630-42DB-A8BD-B3A4AFB3C81B}" destId="{71863BFD-096A-4BC9-BB57-489F51549129}" srcOrd="0" destOrd="0" presId="urn:microsoft.com/office/officeart/2005/8/layout/chevron2"/>
    <dgm:cxn modelId="{A56E620C-8261-45CD-ADDA-0791EE610A42}" type="presOf" srcId="{26E6401C-B0A5-4148-BFB0-BC859F105626}" destId="{DB216372-A0CD-4E5D-838F-43965B7A5597}" srcOrd="0" destOrd="0" presId="urn:microsoft.com/office/officeart/2005/8/layout/chevron2"/>
    <dgm:cxn modelId="{47C5E718-E3B6-4282-B244-B5C831E555CD}" type="presOf" srcId="{F874BBB2-E56E-409D-9C2D-732584815EDC}" destId="{7DB7E0DC-842F-402A-B8D9-E2CFD5ABF5F4}" srcOrd="0" destOrd="0" presId="urn:microsoft.com/office/officeart/2005/8/layout/chevron2"/>
    <dgm:cxn modelId="{B75BCC2A-AED8-462A-AF00-90B8725F45E7}" srcId="{06B5AC42-5630-42DB-A8BD-B3A4AFB3C81B}" destId="{F874BBB2-E56E-409D-9C2D-732584815EDC}" srcOrd="0" destOrd="0" parTransId="{1A409567-0B1C-4DBC-B5AC-0B3AAD471D54}" sibTransId="{29649E7F-A7D5-4EBA-8392-F65226288BE6}"/>
    <dgm:cxn modelId="{4D378435-CEC8-4B70-AF01-E7338DCA603C}" srcId="{F0383223-5854-484E-883A-B90DAAE3AE88}" destId="{E9E50367-5FBA-483F-8F5C-00F733C2DBEE}" srcOrd="0" destOrd="0" parTransId="{7C02D7D5-C04C-42ED-9686-2640E5E4C82B}" sibTransId="{5D3E522D-3B1B-4BEC-9AD2-96378215444C}"/>
    <dgm:cxn modelId="{C5A6AD4E-3A61-47E0-A514-2DA97881B1ED}" srcId="{26E6401C-B0A5-4148-BFB0-BC859F105626}" destId="{F0383223-5854-484E-883A-B90DAAE3AE88}" srcOrd="1" destOrd="0" parTransId="{BE2E6919-2FA4-4962-8130-08BC15B4E0E1}" sibTransId="{7FC8725F-7435-4315-879A-0AB8D55C8FC0}"/>
    <dgm:cxn modelId="{C610FC7B-5E3E-481B-AFC7-111085800ACF}" type="presOf" srcId="{769E8B5E-D256-46D0-8974-22A9044CD8A6}" destId="{492C41AC-6491-4FA3-B076-1DD88F95FC0C}" srcOrd="0" destOrd="0" presId="urn:microsoft.com/office/officeart/2005/8/layout/chevron2"/>
    <dgm:cxn modelId="{5A55748E-D905-4B5A-85A6-32B035F7F67F}" srcId="{625EDC4C-EE89-4456-8B0C-85D0419043BE}" destId="{769E8B5E-D256-46D0-8974-22A9044CD8A6}" srcOrd="0" destOrd="0" parTransId="{24E9C096-870E-4334-8B8B-4AF04BDF9DF5}" sibTransId="{A28D854E-FEDC-415C-9150-E9279C660C70}"/>
    <dgm:cxn modelId="{09BC2FB2-A64E-4FBA-9389-6B491A8835C8}" type="presOf" srcId="{625EDC4C-EE89-4456-8B0C-85D0419043BE}" destId="{7F4B179C-C5A6-4C57-924A-10563B0177FE}" srcOrd="0" destOrd="0" presId="urn:microsoft.com/office/officeart/2005/8/layout/chevron2"/>
    <dgm:cxn modelId="{4C5B26D7-ED1E-4DED-8BCA-74D61A0C8DEC}" srcId="{26E6401C-B0A5-4148-BFB0-BC859F105626}" destId="{625EDC4C-EE89-4456-8B0C-85D0419043BE}" srcOrd="2" destOrd="0" parTransId="{54D14205-E976-48C3-AB67-1ED3E7F44776}" sibTransId="{071CDA0C-B3F9-4437-891C-7D155411F527}"/>
    <dgm:cxn modelId="{6E21A1DC-E604-491C-A244-70D5B9FC08C5}" type="presOf" srcId="{E9E50367-5FBA-483F-8F5C-00F733C2DBEE}" destId="{A08270DB-5F6C-4606-88AA-4681ED93F3E5}" srcOrd="0" destOrd="0" presId="urn:microsoft.com/office/officeart/2005/8/layout/chevron2"/>
    <dgm:cxn modelId="{583242DE-969B-402D-8AFD-91C2B7F666AC}" type="presOf" srcId="{F0383223-5854-484E-883A-B90DAAE3AE88}" destId="{079292B5-9177-4812-9C9A-9AE3B310E62F}" srcOrd="0" destOrd="0" presId="urn:microsoft.com/office/officeart/2005/8/layout/chevron2"/>
    <dgm:cxn modelId="{E75AE4DE-5E91-4E90-AAD0-B53BD7E9486C}" srcId="{26E6401C-B0A5-4148-BFB0-BC859F105626}" destId="{06B5AC42-5630-42DB-A8BD-B3A4AFB3C81B}" srcOrd="0" destOrd="0" parTransId="{1D8A81F6-45F2-4116-8F1B-39A6CCA591E5}" sibTransId="{F7DFE34D-69F6-40BE-A657-4FCC8666A625}"/>
    <dgm:cxn modelId="{1511A387-D6CF-4AC9-A4D3-B4EE427A7EF5}" type="presParOf" srcId="{DB216372-A0CD-4E5D-838F-43965B7A5597}" destId="{A6689B4D-6A8F-4152-87DB-C0E51A983FA4}" srcOrd="0" destOrd="0" presId="urn:microsoft.com/office/officeart/2005/8/layout/chevron2"/>
    <dgm:cxn modelId="{C4FF64FB-BA43-469E-A912-0FDB4D616B7D}" type="presParOf" srcId="{A6689B4D-6A8F-4152-87DB-C0E51A983FA4}" destId="{71863BFD-096A-4BC9-BB57-489F51549129}" srcOrd="0" destOrd="0" presId="urn:microsoft.com/office/officeart/2005/8/layout/chevron2"/>
    <dgm:cxn modelId="{3E792E0C-EDB7-4795-AA04-9B9CA0DB0D53}" type="presParOf" srcId="{A6689B4D-6A8F-4152-87DB-C0E51A983FA4}" destId="{7DB7E0DC-842F-402A-B8D9-E2CFD5ABF5F4}" srcOrd="1" destOrd="0" presId="urn:microsoft.com/office/officeart/2005/8/layout/chevron2"/>
    <dgm:cxn modelId="{4DFD6085-B7FC-45E9-8099-00339C1D1562}" type="presParOf" srcId="{DB216372-A0CD-4E5D-838F-43965B7A5597}" destId="{E1983066-0F25-4533-A4E8-7956C28C39F8}" srcOrd="1" destOrd="0" presId="urn:microsoft.com/office/officeart/2005/8/layout/chevron2"/>
    <dgm:cxn modelId="{76FBA052-D1DD-499B-A360-FE7526750E93}" type="presParOf" srcId="{DB216372-A0CD-4E5D-838F-43965B7A5597}" destId="{A9931B2A-E016-4B73-B94B-3B424DFEAD86}" srcOrd="2" destOrd="0" presId="urn:microsoft.com/office/officeart/2005/8/layout/chevron2"/>
    <dgm:cxn modelId="{418CD5AC-1838-4FF0-9237-1308F7C8DD98}" type="presParOf" srcId="{A9931B2A-E016-4B73-B94B-3B424DFEAD86}" destId="{079292B5-9177-4812-9C9A-9AE3B310E62F}" srcOrd="0" destOrd="0" presId="urn:microsoft.com/office/officeart/2005/8/layout/chevron2"/>
    <dgm:cxn modelId="{3DE9F316-12CA-4857-96AB-38BBFF16B9E1}" type="presParOf" srcId="{A9931B2A-E016-4B73-B94B-3B424DFEAD86}" destId="{A08270DB-5F6C-4606-88AA-4681ED93F3E5}" srcOrd="1" destOrd="0" presId="urn:microsoft.com/office/officeart/2005/8/layout/chevron2"/>
    <dgm:cxn modelId="{B6FD9903-4C41-4C89-881C-FBA8B0B3CCA2}" type="presParOf" srcId="{DB216372-A0CD-4E5D-838F-43965B7A5597}" destId="{B6DBF000-2BC7-4E53-9E3D-09686EE30563}" srcOrd="3" destOrd="0" presId="urn:microsoft.com/office/officeart/2005/8/layout/chevron2"/>
    <dgm:cxn modelId="{1D109F7F-8F8F-4D9E-B34E-A2CE38F003CE}" type="presParOf" srcId="{DB216372-A0CD-4E5D-838F-43965B7A5597}" destId="{B054C933-2358-4DF9-9BA9-D57511FB04D9}" srcOrd="4" destOrd="0" presId="urn:microsoft.com/office/officeart/2005/8/layout/chevron2"/>
    <dgm:cxn modelId="{6C33E53D-FF74-483C-A7CD-D16AB6901417}" type="presParOf" srcId="{B054C933-2358-4DF9-9BA9-D57511FB04D9}" destId="{7F4B179C-C5A6-4C57-924A-10563B0177FE}" srcOrd="0" destOrd="0" presId="urn:microsoft.com/office/officeart/2005/8/layout/chevron2"/>
    <dgm:cxn modelId="{490DA9F6-67A7-4A39-B131-2CB5BE950867}" type="presParOf" srcId="{B054C933-2358-4DF9-9BA9-D57511FB04D9}" destId="{492C41AC-6491-4FA3-B076-1DD88F95FC0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E6401C-B0A5-4148-BFB0-BC859F105626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6B5AC42-5630-42DB-A8BD-B3A4AFB3C81B}">
      <dgm:prSet phldrT="[文本]" custT="1"/>
      <dgm:spPr/>
      <dgm:t>
        <a:bodyPr/>
        <a:lstStyle/>
        <a:p>
          <a:r>
            <a:rPr lang="en-US" altLang="zh-CN" sz="3200" dirty="0"/>
            <a:t>(</a:t>
          </a:r>
          <a:r>
            <a:rPr lang="en-US" altLang="zh-CN" sz="3200" dirty="0" err="1"/>
            <a:t>i</a:t>
          </a:r>
          <a:r>
            <a:rPr lang="en-US" altLang="zh-CN" sz="3200" dirty="0"/>
            <a:t>)</a:t>
          </a:r>
          <a:endParaRPr lang="zh-CN" altLang="en-US" sz="3200" dirty="0"/>
        </a:p>
      </dgm:t>
    </dgm:pt>
    <dgm:pt modelId="{1D8A81F6-45F2-4116-8F1B-39A6CCA591E5}" type="parTrans" cxnId="{E75AE4DE-5E91-4E90-AAD0-B53BD7E9486C}">
      <dgm:prSet/>
      <dgm:spPr/>
      <dgm:t>
        <a:bodyPr/>
        <a:lstStyle/>
        <a:p>
          <a:endParaRPr lang="zh-CN" altLang="en-US"/>
        </a:p>
      </dgm:t>
    </dgm:pt>
    <dgm:pt modelId="{F7DFE34D-69F6-40BE-A657-4FCC8666A625}" type="sibTrans" cxnId="{E75AE4DE-5E91-4E90-AAD0-B53BD7E9486C}">
      <dgm:prSet/>
      <dgm:spPr/>
      <dgm:t>
        <a:bodyPr/>
        <a:lstStyle/>
        <a:p>
          <a:endParaRPr lang="zh-CN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F874BBB2-E56E-409D-9C2D-732584815EDC}">
          <dgm:prSet phldrT="[文本]" custT="1"/>
          <dgm:spPr/>
          <dgm:t>
            <a:bodyPr/>
            <a:lstStyle/>
            <a:p>
              <a:r>
                <a:rPr lang="zh-CN" altLang="en-US" sz="3200" b="1" kern="1200" dirty="0">
                  <a:solidFill>
                    <a:srgbClr val="676661"/>
                  </a:solidFill>
                  <a:ea typeface="微软雅黑" panose="020B0503020204020204" pitchFamily="34" charset="-122"/>
                </a:rPr>
                <a:t>求函数 </a:t>
              </a:r>
              <a14:m>
                <m:oMath xmlns:m="http://schemas.openxmlformats.org/officeDocument/2006/math">
                  <m:r>
                    <a:rPr lang="en-US" altLang="zh-CN" sz="3200" b="1" i="1" kern="1200" smtClean="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m:t>𝒇</m:t>
                  </m:r>
                  <m:r>
                    <a:rPr lang="en-US" altLang="zh-CN" sz="3200" b="1" i="1" kern="1200" smtClean="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m:t>(</m:t>
                  </m:r>
                  <m:r>
                    <a:rPr lang="en-US" altLang="zh-CN" sz="3200" b="1" i="1" kern="1200" smtClean="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m:t>𝒙</m:t>
                  </m:r>
                  <m:r>
                    <a:rPr lang="en-US" altLang="zh-CN" sz="3200" b="1" i="1" kern="1200" smtClean="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m:t>,</m:t>
                  </m:r>
                  <m:r>
                    <a:rPr lang="en-US" altLang="zh-CN" sz="3200" b="1" i="1" kern="1200" smtClean="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m:t>𝒚</m:t>
                  </m:r>
                  <m:r>
                    <a:rPr lang="en-US" altLang="zh-CN" sz="3200" b="1" i="1" kern="1200" smtClean="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m:t>)</m:t>
                  </m:r>
                </m:oMath>
              </a14:m>
              <a:r>
                <a:rPr lang="zh-CN" altLang="en-US" sz="3200" b="1" kern="1200" dirty="0">
                  <a:solidFill>
                    <a:srgbClr val="676661"/>
                  </a:solidFill>
                  <a:latin typeface="微软雅黑"/>
                  <a:ea typeface="微软雅黑" panose="020B0503020204020204" pitchFamily="34" charset="-122"/>
                  <a:cs typeface="+mn-cs"/>
                </a:rPr>
                <a:t> 在 </a:t>
              </a:r>
              <a14:m>
                <m:oMath xmlns:m="http://schemas.openxmlformats.org/officeDocument/2006/math">
                  <m:r>
                    <a:rPr lang="en-US" altLang="zh-CN" sz="3200" b="1" i="1" kern="1200" smtClean="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m:t>𝑫</m:t>
                  </m:r>
                </m:oMath>
              </a14:m>
              <a:r>
                <a:rPr lang="en-US" altLang="zh-CN" sz="3200" b="1" kern="120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3200" b="1" kern="120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内的所有驻点处的函数值</a:t>
              </a:r>
              <a:r>
                <a:rPr lang="zh-CN" altLang="en-US" sz="3200" b="1" kern="1200" dirty="0">
                  <a:solidFill>
                    <a:srgbClr val="676661"/>
                  </a:solidFill>
                  <a:latin typeface="微软雅黑"/>
                  <a:ea typeface="微软雅黑" panose="020B0503020204020204" pitchFamily="34" charset="-122"/>
                  <a:cs typeface="+mn-cs"/>
                </a:rPr>
                <a:t>；</a:t>
              </a:r>
            </a:p>
          </dgm:t>
        </dgm:pt>
      </mc:Choice>
      <mc:Fallback xmlns="">
        <dgm:pt modelId="{F874BBB2-E56E-409D-9C2D-732584815EDC}">
          <dgm:prSet phldrT="[文本]" custT="1"/>
          <dgm:spPr/>
          <dgm:t>
            <a:bodyPr/>
            <a:lstStyle/>
            <a:p>
              <a:r>
                <a:rPr lang="zh-CN" altLang="en-US" sz="3200" b="1" kern="1200" dirty="0">
                  <a:solidFill>
                    <a:srgbClr val="676661"/>
                  </a:solidFill>
                  <a:ea typeface="微软雅黑" panose="020B0503020204020204" pitchFamily="34" charset="-122"/>
                </a:rPr>
                <a:t>求函数 </a:t>
              </a:r>
              <a:r>
                <a:rPr lang="en-US" altLang="zh-CN" sz="3200" b="1" i="0" kern="120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a:t>𝒇(𝒙,𝒚)</a:t>
              </a:r>
              <a:r>
                <a:rPr lang="zh-CN" altLang="en-US" sz="3200" b="1" kern="1200" dirty="0">
                  <a:solidFill>
                    <a:srgbClr val="676661"/>
                  </a:solidFill>
                  <a:latin typeface="微软雅黑"/>
                  <a:ea typeface="微软雅黑" panose="020B0503020204020204" pitchFamily="34" charset="-122"/>
                  <a:cs typeface="+mn-cs"/>
                </a:rPr>
                <a:t> 在 </a:t>
              </a:r>
              <a:r>
                <a:rPr lang="en-US" altLang="zh-CN" sz="3200" b="1" i="0" kern="120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a:t>𝑫</a:t>
              </a:r>
              <a:r>
                <a:rPr lang="en-US" altLang="zh-CN" sz="3200" b="1" kern="120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3200" b="1" kern="120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内的所有驻点处的函数值</a:t>
              </a:r>
              <a:r>
                <a:rPr lang="zh-CN" altLang="en-US" sz="3200" b="1" kern="1200" dirty="0">
                  <a:solidFill>
                    <a:srgbClr val="676661"/>
                  </a:solidFill>
                  <a:latin typeface="微软雅黑"/>
                  <a:ea typeface="微软雅黑" panose="020B0503020204020204" pitchFamily="34" charset="-122"/>
                  <a:cs typeface="+mn-cs"/>
                </a:rPr>
                <a:t>；</a:t>
              </a:r>
            </a:p>
          </dgm:t>
        </dgm:pt>
      </mc:Fallback>
    </mc:AlternateContent>
    <dgm:pt modelId="{1A409567-0B1C-4DBC-B5AC-0B3AAD471D54}" type="parTrans" cxnId="{B75BCC2A-AED8-462A-AF00-90B8725F45E7}">
      <dgm:prSet/>
      <dgm:spPr/>
      <dgm:t>
        <a:bodyPr/>
        <a:lstStyle/>
        <a:p>
          <a:endParaRPr lang="zh-CN" altLang="en-US"/>
        </a:p>
      </dgm:t>
    </dgm:pt>
    <dgm:pt modelId="{29649E7F-A7D5-4EBA-8392-F65226288BE6}" type="sibTrans" cxnId="{B75BCC2A-AED8-462A-AF00-90B8725F45E7}">
      <dgm:prSet/>
      <dgm:spPr/>
      <dgm:t>
        <a:bodyPr/>
        <a:lstStyle/>
        <a:p>
          <a:endParaRPr lang="zh-CN" altLang="en-US"/>
        </a:p>
      </dgm:t>
    </dgm:pt>
    <dgm:pt modelId="{F0383223-5854-484E-883A-B90DAAE3AE88}">
      <dgm:prSet phldrT="[文本]" custT="1"/>
      <dgm:spPr/>
      <dgm:t>
        <a:bodyPr/>
        <a:lstStyle/>
        <a:p>
          <a:r>
            <a:rPr lang="en-US" altLang="zh-CN" sz="3200" dirty="0"/>
            <a:t>(ii)</a:t>
          </a:r>
          <a:endParaRPr lang="zh-CN" altLang="en-US" sz="3200" dirty="0"/>
        </a:p>
      </dgm:t>
    </dgm:pt>
    <dgm:pt modelId="{BE2E6919-2FA4-4962-8130-08BC15B4E0E1}" type="parTrans" cxnId="{C5A6AD4E-3A61-47E0-A514-2DA97881B1ED}">
      <dgm:prSet/>
      <dgm:spPr/>
      <dgm:t>
        <a:bodyPr/>
        <a:lstStyle/>
        <a:p>
          <a:endParaRPr lang="zh-CN" altLang="en-US"/>
        </a:p>
      </dgm:t>
    </dgm:pt>
    <dgm:pt modelId="{7FC8725F-7435-4315-879A-0AB8D55C8FC0}" type="sibTrans" cxnId="{C5A6AD4E-3A61-47E0-A514-2DA97881B1ED}">
      <dgm:prSet/>
      <dgm:spPr/>
      <dgm:t>
        <a:bodyPr/>
        <a:lstStyle/>
        <a:p>
          <a:endParaRPr lang="zh-CN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E9E50367-5FBA-483F-8F5C-00F733C2DBEE}">
          <dgm:prSet phldrT="[文本]" custT="1"/>
          <dgm:spPr/>
          <dgm:t>
            <a:bodyPr/>
            <a:lstStyle/>
            <a:p>
              <a:r>
                <a:rPr lang="zh-CN" altLang="en-US" sz="3200" b="1" kern="1200" dirty="0">
                  <a:solidFill>
                    <a:srgbClr val="676661"/>
                  </a:solidFill>
                  <a:ea typeface="微软雅黑" panose="020B0503020204020204" pitchFamily="34" charset="-122"/>
                </a:rPr>
                <a:t>求函数 </a:t>
              </a:r>
              <a14:m>
                <m:oMath xmlns:m="http://schemas.openxmlformats.org/officeDocument/2006/math">
                  <m:r>
                    <a:rPr lang="en-US" altLang="zh-CN" sz="3200" b="1" i="1" kern="1200" smtClean="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m:t>𝒇</m:t>
                  </m:r>
                  <m:r>
                    <a:rPr lang="en-US" altLang="zh-CN" sz="3200" b="1" i="1" kern="1200" smtClean="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m:t>(</m:t>
                  </m:r>
                  <m:r>
                    <a:rPr lang="en-US" altLang="zh-CN" sz="3200" b="1" i="1" kern="1200" smtClean="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m:t>𝒙</m:t>
                  </m:r>
                  <m:r>
                    <a:rPr lang="en-US" altLang="zh-CN" sz="3200" b="1" i="1" kern="1200" smtClean="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m:t>,</m:t>
                  </m:r>
                  <m:r>
                    <a:rPr lang="en-US" altLang="zh-CN" sz="3200" b="1" i="1" kern="1200" smtClean="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m:t>𝒚</m:t>
                  </m:r>
                  <m:r>
                    <a:rPr lang="en-US" altLang="zh-CN" sz="3200" b="1" i="1" kern="1200" smtClean="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m:t>)</m:t>
                  </m:r>
                </m:oMath>
              </a14:m>
              <a:r>
                <a:rPr lang="zh-CN" altLang="en-US" sz="3200" b="1" kern="1200" dirty="0">
                  <a:solidFill>
                    <a:srgbClr val="676661"/>
                  </a:solidFill>
                  <a:latin typeface="微软雅黑"/>
                  <a:ea typeface="微软雅黑" panose="020B0503020204020204" pitchFamily="34" charset="-122"/>
                  <a:cs typeface="+mn-cs"/>
                </a:rPr>
                <a:t> 在 </a:t>
              </a:r>
              <a14:m>
                <m:oMath xmlns:m="http://schemas.openxmlformats.org/officeDocument/2006/math">
                  <m:r>
                    <a:rPr lang="en-US" altLang="zh-CN" sz="3200" b="1" i="1" kern="1200" smtClean="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m:t>𝑫</m:t>
                  </m:r>
                </m:oMath>
              </a14:m>
              <a:r>
                <a:rPr lang="en-US" altLang="zh-CN" sz="3200" b="1" kern="120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3200" b="1" kern="120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的边界上的最值的可能点</a:t>
              </a:r>
              <a:r>
                <a:rPr lang="zh-CN" altLang="en-US" sz="3200" b="1" kern="1200" dirty="0">
                  <a:solidFill>
                    <a:srgbClr val="676661"/>
                  </a:solidFill>
                  <a:latin typeface="微软雅黑"/>
                  <a:ea typeface="微软雅黑" panose="020B0503020204020204" pitchFamily="34" charset="-122"/>
                  <a:cs typeface="+mn-cs"/>
                </a:rPr>
                <a:t>；</a:t>
              </a:r>
            </a:p>
          </dgm:t>
        </dgm:pt>
      </mc:Choice>
      <mc:Fallback xmlns="">
        <dgm:pt modelId="{E9E50367-5FBA-483F-8F5C-00F733C2DBEE}">
          <dgm:prSet phldrT="[文本]" custT="1"/>
          <dgm:spPr/>
          <dgm:t>
            <a:bodyPr/>
            <a:lstStyle/>
            <a:p>
              <a:r>
                <a:rPr lang="zh-CN" altLang="en-US" sz="3200" b="1" kern="1200" dirty="0">
                  <a:solidFill>
                    <a:srgbClr val="676661"/>
                  </a:solidFill>
                  <a:ea typeface="微软雅黑" panose="020B0503020204020204" pitchFamily="34" charset="-122"/>
                </a:rPr>
                <a:t>求函数 </a:t>
              </a:r>
              <a:r>
                <a:rPr lang="en-US" altLang="zh-CN" sz="3200" b="1" i="0" kern="120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a:t>𝒇(𝒙,𝒚)</a:t>
              </a:r>
              <a:r>
                <a:rPr lang="zh-CN" altLang="en-US" sz="3200" b="1" kern="1200" dirty="0">
                  <a:solidFill>
                    <a:srgbClr val="676661"/>
                  </a:solidFill>
                  <a:latin typeface="微软雅黑"/>
                  <a:ea typeface="微软雅黑" panose="020B0503020204020204" pitchFamily="34" charset="-122"/>
                  <a:cs typeface="+mn-cs"/>
                </a:rPr>
                <a:t> 在 </a:t>
              </a:r>
              <a:r>
                <a:rPr lang="en-US" altLang="zh-CN" sz="3200" b="1" i="0" kern="120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a:t>𝑫</a:t>
              </a:r>
              <a:r>
                <a:rPr lang="en-US" altLang="zh-CN" sz="3200" b="1" kern="120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3200" b="1" kern="120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的边界上的最值的可能点</a:t>
              </a:r>
              <a:r>
                <a:rPr lang="zh-CN" altLang="en-US" sz="3200" b="1" kern="1200" dirty="0">
                  <a:solidFill>
                    <a:srgbClr val="676661"/>
                  </a:solidFill>
                  <a:latin typeface="微软雅黑"/>
                  <a:ea typeface="微软雅黑" panose="020B0503020204020204" pitchFamily="34" charset="-122"/>
                  <a:cs typeface="+mn-cs"/>
                </a:rPr>
                <a:t>；</a:t>
              </a:r>
            </a:p>
          </dgm:t>
        </dgm:pt>
      </mc:Fallback>
    </mc:AlternateContent>
    <dgm:pt modelId="{7C02D7D5-C04C-42ED-9686-2640E5E4C82B}" type="parTrans" cxnId="{4D378435-CEC8-4B70-AF01-E7338DCA603C}">
      <dgm:prSet/>
      <dgm:spPr/>
      <dgm:t>
        <a:bodyPr/>
        <a:lstStyle/>
        <a:p>
          <a:endParaRPr lang="zh-CN" altLang="en-US"/>
        </a:p>
      </dgm:t>
    </dgm:pt>
    <dgm:pt modelId="{5D3E522D-3B1B-4BEC-9AD2-96378215444C}" type="sibTrans" cxnId="{4D378435-CEC8-4B70-AF01-E7338DCA603C}">
      <dgm:prSet/>
      <dgm:spPr/>
      <dgm:t>
        <a:bodyPr/>
        <a:lstStyle/>
        <a:p>
          <a:endParaRPr lang="zh-CN" altLang="en-US"/>
        </a:p>
      </dgm:t>
    </dgm:pt>
    <dgm:pt modelId="{625EDC4C-EE89-4456-8B0C-85D0419043BE}">
      <dgm:prSet phldrT="[文本]" custT="1"/>
      <dgm:spPr/>
      <dgm:t>
        <a:bodyPr/>
        <a:lstStyle/>
        <a:p>
          <a:r>
            <a:rPr lang="en-US" altLang="zh-CN" sz="3200" dirty="0"/>
            <a:t>(iii)</a:t>
          </a:r>
          <a:endParaRPr lang="zh-CN" altLang="en-US" sz="3200" dirty="0"/>
        </a:p>
      </dgm:t>
    </dgm:pt>
    <dgm:pt modelId="{54D14205-E976-48C3-AB67-1ED3E7F44776}" type="parTrans" cxnId="{4C5B26D7-ED1E-4DED-8BCA-74D61A0C8DEC}">
      <dgm:prSet/>
      <dgm:spPr/>
      <dgm:t>
        <a:bodyPr/>
        <a:lstStyle/>
        <a:p>
          <a:endParaRPr lang="zh-CN" altLang="en-US"/>
        </a:p>
      </dgm:t>
    </dgm:pt>
    <dgm:pt modelId="{071CDA0C-B3F9-4437-891C-7D155411F527}" type="sibTrans" cxnId="{4C5B26D7-ED1E-4DED-8BCA-74D61A0C8DEC}">
      <dgm:prSet/>
      <dgm:spPr/>
      <dgm:t>
        <a:bodyPr/>
        <a:lstStyle/>
        <a:p>
          <a:endParaRPr lang="zh-CN" altLang="en-US"/>
        </a:p>
      </dgm:t>
    </dgm:pt>
    <dgm:pt modelId="{769E8B5E-D256-46D0-8974-22A9044CD8A6}">
      <dgm:prSet phldrT="[文本]" custT="1"/>
      <dgm:spPr/>
      <dgm:t>
        <a:bodyPr/>
        <a:lstStyle/>
        <a:p>
          <a:r>
            <a:rPr lang="zh-CN" altLang="en-US" sz="3200" b="1" dirty="0">
              <a:solidFill>
                <a:srgbClr val="676661"/>
              </a:solidFill>
              <a:latin typeface="微软雅黑"/>
              <a:ea typeface="微软雅黑" panose="020B0503020204020204" pitchFamily="34" charset="-122"/>
              <a:cs typeface="+mn-cs"/>
            </a:rPr>
            <a:t>将以上各点的函数值进行比较</a:t>
          </a:r>
          <a:r>
            <a:rPr lang="en-US" altLang="zh-CN" sz="3200" b="1" dirty="0">
              <a:solidFill>
                <a:srgbClr val="676661"/>
              </a:solidFill>
              <a:latin typeface="微软雅黑"/>
              <a:ea typeface="微软雅黑" panose="020B0503020204020204" pitchFamily="34" charset="-122"/>
              <a:cs typeface="+mn-cs"/>
            </a:rPr>
            <a:t>.</a:t>
          </a:r>
          <a:r>
            <a:rPr lang="zh-CN" altLang="en-US" sz="3200" b="1" dirty="0">
              <a:solidFill>
                <a:srgbClr val="676661"/>
              </a:solidFill>
              <a:latin typeface="微软雅黑"/>
              <a:ea typeface="微软雅黑" panose="020B0503020204020204" pitchFamily="34" charset="-122"/>
              <a:cs typeface="+mn-cs"/>
            </a:rPr>
            <a:t> </a:t>
          </a:r>
          <a:endParaRPr lang="zh-CN" altLang="en-US" sz="3200" dirty="0"/>
        </a:p>
      </dgm:t>
    </dgm:pt>
    <dgm:pt modelId="{24E9C096-870E-4334-8B8B-4AF04BDF9DF5}" type="parTrans" cxnId="{5A55748E-D905-4B5A-85A6-32B035F7F67F}">
      <dgm:prSet/>
      <dgm:spPr/>
      <dgm:t>
        <a:bodyPr/>
        <a:lstStyle/>
        <a:p>
          <a:endParaRPr lang="zh-CN" altLang="en-US"/>
        </a:p>
      </dgm:t>
    </dgm:pt>
    <dgm:pt modelId="{A28D854E-FEDC-415C-9150-E9279C660C70}" type="sibTrans" cxnId="{5A55748E-D905-4B5A-85A6-32B035F7F67F}">
      <dgm:prSet/>
      <dgm:spPr/>
      <dgm:t>
        <a:bodyPr/>
        <a:lstStyle/>
        <a:p>
          <a:endParaRPr lang="zh-CN" altLang="en-US"/>
        </a:p>
      </dgm:t>
    </dgm:pt>
    <dgm:pt modelId="{DB216372-A0CD-4E5D-838F-43965B7A5597}" type="pres">
      <dgm:prSet presAssocID="{26E6401C-B0A5-4148-BFB0-BC859F105626}" presName="linearFlow" presStyleCnt="0">
        <dgm:presLayoutVars>
          <dgm:dir/>
          <dgm:animLvl val="lvl"/>
          <dgm:resizeHandles val="exact"/>
        </dgm:presLayoutVars>
      </dgm:prSet>
      <dgm:spPr/>
    </dgm:pt>
    <dgm:pt modelId="{A6689B4D-6A8F-4152-87DB-C0E51A983FA4}" type="pres">
      <dgm:prSet presAssocID="{06B5AC42-5630-42DB-A8BD-B3A4AFB3C81B}" presName="composite" presStyleCnt="0"/>
      <dgm:spPr/>
    </dgm:pt>
    <dgm:pt modelId="{71863BFD-096A-4BC9-BB57-489F51549129}" type="pres">
      <dgm:prSet presAssocID="{06B5AC42-5630-42DB-A8BD-B3A4AFB3C81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7DB7E0DC-842F-402A-B8D9-E2CFD5ABF5F4}" type="pres">
      <dgm:prSet presAssocID="{06B5AC42-5630-42DB-A8BD-B3A4AFB3C81B}" presName="descendantText" presStyleLbl="alignAcc1" presStyleIdx="0" presStyleCnt="3">
        <dgm:presLayoutVars>
          <dgm:bulletEnabled val="1"/>
        </dgm:presLayoutVars>
      </dgm:prSet>
      <dgm:spPr/>
    </dgm:pt>
    <dgm:pt modelId="{E1983066-0F25-4533-A4E8-7956C28C39F8}" type="pres">
      <dgm:prSet presAssocID="{F7DFE34D-69F6-40BE-A657-4FCC8666A625}" presName="sp" presStyleCnt="0"/>
      <dgm:spPr/>
    </dgm:pt>
    <dgm:pt modelId="{A9931B2A-E016-4B73-B94B-3B424DFEAD86}" type="pres">
      <dgm:prSet presAssocID="{F0383223-5854-484E-883A-B90DAAE3AE88}" presName="composite" presStyleCnt="0"/>
      <dgm:spPr/>
    </dgm:pt>
    <dgm:pt modelId="{079292B5-9177-4812-9C9A-9AE3B310E62F}" type="pres">
      <dgm:prSet presAssocID="{F0383223-5854-484E-883A-B90DAAE3AE88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A08270DB-5F6C-4606-88AA-4681ED93F3E5}" type="pres">
      <dgm:prSet presAssocID="{F0383223-5854-484E-883A-B90DAAE3AE88}" presName="descendantText" presStyleLbl="alignAcc1" presStyleIdx="1" presStyleCnt="3">
        <dgm:presLayoutVars>
          <dgm:bulletEnabled val="1"/>
        </dgm:presLayoutVars>
      </dgm:prSet>
      <dgm:spPr/>
    </dgm:pt>
    <dgm:pt modelId="{B6DBF000-2BC7-4E53-9E3D-09686EE30563}" type="pres">
      <dgm:prSet presAssocID="{7FC8725F-7435-4315-879A-0AB8D55C8FC0}" presName="sp" presStyleCnt="0"/>
      <dgm:spPr/>
    </dgm:pt>
    <dgm:pt modelId="{B054C933-2358-4DF9-9BA9-D57511FB04D9}" type="pres">
      <dgm:prSet presAssocID="{625EDC4C-EE89-4456-8B0C-85D0419043BE}" presName="composite" presStyleCnt="0"/>
      <dgm:spPr/>
    </dgm:pt>
    <dgm:pt modelId="{7F4B179C-C5A6-4C57-924A-10563B0177FE}" type="pres">
      <dgm:prSet presAssocID="{625EDC4C-EE89-4456-8B0C-85D0419043BE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492C41AC-6491-4FA3-B076-1DD88F95FC0C}" type="pres">
      <dgm:prSet presAssocID="{625EDC4C-EE89-4456-8B0C-85D0419043BE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284BBA2A-9E3C-4374-ACC8-1B76B5DE8D3C}" type="presOf" srcId="{26E6401C-B0A5-4148-BFB0-BC859F105626}" destId="{DB216372-A0CD-4E5D-838F-43965B7A5597}" srcOrd="0" destOrd="0" presId="urn:microsoft.com/office/officeart/2005/8/layout/chevron2"/>
    <dgm:cxn modelId="{B75BCC2A-AED8-462A-AF00-90B8725F45E7}" srcId="{06B5AC42-5630-42DB-A8BD-B3A4AFB3C81B}" destId="{F874BBB2-E56E-409D-9C2D-732584815EDC}" srcOrd="0" destOrd="0" parTransId="{1A409567-0B1C-4DBC-B5AC-0B3AAD471D54}" sibTransId="{29649E7F-A7D5-4EBA-8392-F65226288BE6}"/>
    <dgm:cxn modelId="{4D378435-CEC8-4B70-AF01-E7338DCA603C}" srcId="{F0383223-5854-484E-883A-B90DAAE3AE88}" destId="{E9E50367-5FBA-483F-8F5C-00F733C2DBEE}" srcOrd="0" destOrd="0" parTransId="{7C02D7D5-C04C-42ED-9686-2640E5E4C82B}" sibTransId="{5D3E522D-3B1B-4BEC-9AD2-96378215444C}"/>
    <dgm:cxn modelId="{10144339-DC56-4D77-A705-6DD0F9B094BC}" type="presOf" srcId="{625EDC4C-EE89-4456-8B0C-85D0419043BE}" destId="{7F4B179C-C5A6-4C57-924A-10563B0177FE}" srcOrd="0" destOrd="0" presId="urn:microsoft.com/office/officeart/2005/8/layout/chevron2"/>
    <dgm:cxn modelId="{C5A6AD4E-3A61-47E0-A514-2DA97881B1ED}" srcId="{26E6401C-B0A5-4148-BFB0-BC859F105626}" destId="{F0383223-5854-484E-883A-B90DAAE3AE88}" srcOrd="1" destOrd="0" parTransId="{BE2E6919-2FA4-4962-8130-08BC15B4E0E1}" sibTransId="{7FC8725F-7435-4315-879A-0AB8D55C8FC0}"/>
    <dgm:cxn modelId="{5A55748E-D905-4B5A-85A6-32B035F7F67F}" srcId="{625EDC4C-EE89-4456-8B0C-85D0419043BE}" destId="{769E8B5E-D256-46D0-8974-22A9044CD8A6}" srcOrd="0" destOrd="0" parTransId="{24E9C096-870E-4334-8B8B-4AF04BDF9DF5}" sibTransId="{A28D854E-FEDC-415C-9150-E9279C660C70}"/>
    <dgm:cxn modelId="{AF2964B4-778F-4297-BE9E-56F41697DD10}" type="presOf" srcId="{769E8B5E-D256-46D0-8974-22A9044CD8A6}" destId="{492C41AC-6491-4FA3-B076-1DD88F95FC0C}" srcOrd="0" destOrd="0" presId="urn:microsoft.com/office/officeart/2005/8/layout/chevron2"/>
    <dgm:cxn modelId="{91F8A1B7-913A-4E0F-9C86-11815DCDBE83}" type="presOf" srcId="{F874BBB2-E56E-409D-9C2D-732584815EDC}" destId="{7DB7E0DC-842F-402A-B8D9-E2CFD5ABF5F4}" srcOrd="0" destOrd="0" presId="urn:microsoft.com/office/officeart/2005/8/layout/chevron2"/>
    <dgm:cxn modelId="{56EF36BD-5B6D-470F-A806-85D8B447C60D}" type="presOf" srcId="{06B5AC42-5630-42DB-A8BD-B3A4AFB3C81B}" destId="{71863BFD-096A-4BC9-BB57-489F51549129}" srcOrd="0" destOrd="0" presId="urn:microsoft.com/office/officeart/2005/8/layout/chevron2"/>
    <dgm:cxn modelId="{20F260D5-7521-43D9-8475-801A5D4D7FBF}" type="presOf" srcId="{F0383223-5854-484E-883A-B90DAAE3AE88}" destId="{079292B5-9177-4812-9C9A-9AE3B310E62F}" srcOrd="0" destOrd="0" presId="urn:microsoft.com/office/officeart/2005/8/layout/chevron2"/>
    <dgm:cxn modelId="{4C5B26D7-ED1E-4DED-8BCA-74D61A0C8DEC}" srcId="{26E6401C-B0A5-4148-BFB0-BC859F105626}" destId="{625EDC4C-EE89-4456-8B0C-85D0419043BE}" srcOrd="2" destOrd="0" parTransId="{54D14205-E976-48C3-AB67-1ED3E7F44776}" sibTransId="{071CDA0C-B3F9-4437-891C-7D155411F527}"/>
    <dgm:cxn modelId="{E75AE4DE-5E91-4E90-AAD0-B53BD7E9486C}" srcId="{26E6401C-B0A5-4148-BFB0-BC859F105626}" destId="{06B5AC42-5630-42DB-A8BD-B3A4AFB3C81B}" srcOrd="0" destOrd="0" parTransId="{1D8A81F6-45F2-4116-8F1B-39A6CCA591E5}" sibTransId="{F7DFE34D-69F6-40BE-A657-4FCC8666A625}"/>
    <dgm:cxn modelId="{1CC6FDEA-D125-4CF0-8D9A-D883AE7727D7}" type="presOf" srcId="{E9E50367-5FBA-483F-8F5C-00F733C2DBEE}" destId="{A08270DB-5F6C-4606-88AA-4681ED93F3E5}" srcOrd="0" destOrd="0" presId="urn:microsoft.com/office/officeart/2005/8/layout/chevron2"/>
    <dgm:cxn modelId="{A2EB5AE1-1DC3-4C3A-8100-E4606023E1F4}" type="presParOf" srcId="{DB216372-A0CD-4E5D-838F-43965B7A5597}" destId="{A6689B4D-6A8F-4152-87DB-C0E51A983FA4}" srcOrd="0" destOrd="0" presId="urn:microsoft.com/office/officeart/2005/8/layout/chevron2"/>
    <dgm:cxn modelId="{19BB71DD-E69F-4E74-96E9-6A7A5655FCA8}" type="presParOf" srcId="{A6689B4D-6A8F-4152-87DB-C0E51A983FA4}" destId="{71863BFD-096A-4BC9-BB57-489F51549129}" srcOrd="0" destOrd="0" presId="urn:microsoft.com/office/officeart/2005/8/layout/chevron2"/>
    <dgm:cxn modelId="{DA8BA8AD-44D8-436F-BE13-7DBDD2E925EF}" type="presParOf" srcId="{A6689B4D-6A8F-4152-87DB-C0E51A983FA4}" destId="{7DB7E0DC-842F-402A-B8D9-E2CFD5ABF5F4}" srcOrd="1" destOrd="0" presId="urn:microsoft.com/office/officeart/2005/8/layout/chevron2"/>
    <dgm:cxn modelId="{59914D5A-AC5A-421C-BD47-E8B5DE186BD4}" type="presParOf" srcId="{DB216372-A0CD-4E5D-838F-43965B7A5597}" destId="{E1983066-0F25-4533-A4E8-7956C28C39F8}" srcOrd="1" destOrd="0" presId="urn:microsoft.com/office/officeart/2005/8/layout/chevron2"/>
    <dgm:cxn modelId="{2CA4C737-610B-4806-BE6F-6DF2D5E597F3}" type="presParOf" srcId="{DB216372-A0CD-4E5D-838F-43965B7A5597}" destId="{A9931B2A-E016-4B73-B94B-3B424DFEAD86}" srcOrd="2" destOrd="0" presId="urn:microsoft.com/office/officeart/2005/8/layout/chevron2"/>
    <dgm:cxn modelId="{E0DF499D-C0C3-4BD0-AFC5-1D04E6B8920B}" type="presParOf" srcId="{A9931B2A-E016-4B73-B94B-3B424DFEAD86}" destId="{079292B5-9177-4812-9C9A-9AE3B310E62F}" srcOrd="0" destOrd="0" presId="urn:microsoft.com/office/officeart/2005/8/layout/chevron2"/>
    <dgm:cxn modelId="{FCA7177F-B502-4B59-8FB6-1B04D9FDDF68}" type="presParOf" srcId="{A9931B2A-E016-4B73-B94B-3B424DFEAD86}" destId="{A08270DB-5F6C-4606-88AA-4681ED93F3E5}" srcOrd="1" destOrd="0" presId="urn:microsoft.com/office/officeart/2005/8/layout/chevron2"/>
    <dgm:cxn modelId="{8BEA0E2C-7653-4546-BCCD-0F7F6C7BBF81}" type="presParOf" srcId="{DB216372-A0CD-4E5D-838F-43965B7A5597}" destId="{B6DBF000-2BC7-4E53-9E3D-09686EE30563}" srcOrd="3" destOrd="0" presId="urn:microsoft.com/office/officeart/2005/8/layout/chevron2"/>
    <dgm:cxn modelId="{314CEB05-C70D-461D-9A9B-7575D6536EBA}" type="presParOf" srcId="{DB216372-A0CD-4E5D-838F-43965B7A5597}" destId="{B054C933-2358-4DF9-9BA9-D57511FB04D9}" srcOrd="4" destOrd="0" presId="urn:microsoft.com/office/officeart/2005/8/layout/chevron2"/>
    <dgm:cxn modelId="{D1943240-EF3F-40FE-84D5-7F6098C0ED25}" type="presParOf" srcId="{B054C933-2358-4DF9-9BA9-D57511FB04D9}" destId="{7F4B179C-C5A6-4C57-924A-10563B0177FE}" srcOrd="0" destOrd="0" presId="urn:microsoft.com/office/officeart/2005/8/layout/chevron2"/>
    <dgm:cxn modelId="{0122A29F-9681-4DA2-9842-DE87A18A31C8}" type="presParOf" srcId="{B054C933-2358-4DF9-9BA9-D57511FB04D9}" destId="{492C41AC-6491-4FA3-B076-1DD88F95FC0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6E6401C-B0A5-4148-BFB0-BC859F105626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6B5AC42-5630-42DB-A8BD-B3A4AFB3C81B}">
      <dgm:prSet phldrT="[文本]" custT="1"/>
      <dgm:spPr/>
      <dgm:t>
        <a:bodyPr/>
        <a:lstStyle/>
        <a:p>
          <a:r>
            <a:rPr lang="en-US" altLang="zh-CN" sz="3200" dirty="0"/>
            <a:t>(</a:t>
          </a:r>
          <a:r>
            <a:rPr lang="en-US" altLang="zh-CN" sz="3200" dirty="0" err="1"/>
            <a:t>i</a:t>
          </a:r>
          <a:r>
            <a:rPr lang="en-US" altLang="zh-CN" sz="3200" dirty="0"/>
            <a:t>)</a:t>
          </a:r>
          <a:endParaRPr lang="zh-CN" altLang="en-US" sz="3200" dirty="0"/>
        </a:p>
      </dgm:t>
    </dgm:pt>
    <dgm:pt modelId="{1D8A81F6-45F2-4116-8F1B-39A6CCA591E5}" type="parTrans" cxnId="{E75AE4DE-5E91-4E90-AAD0-B53BD7E9486C}">
      <dgm:prSet/>
      <dgm:spPr/>
      <dgm:t>
        <a:bodyPr/>
        <a:lstStyle/>
        <a:p>
          <a:endParaRPr lang="zh-CN" altLang="en-US"/>
        </a:p>
      </dgm:t>
    </dgm:pt>
    <dgm:pt modelId="{F7DFE34D-69F6-40BE-A657-4FCC8666A625}" type="sibTrans" cxnId="{E75AE4DE-5E91-4E90-AAD0-B53BD7E9486C}">
      <dgm:prSet/>
      <dgm:spPr/>
      <dgm:t>
        <a:bodyPr/>
        <a:lstStyle/>
        <a:p>
          <a:endParaRPr lang="zh-CN" altLang="en-US"/>
        </a:p>
      </dgm:t>
    </dgm:pt>
    <dgm:pt modelId="{F874BBB2-E56E-409D-9C2D-732584815EDC}">
      <dgm:prSet phldrT="[文本]" custT="1"/>
      <dgm:spPr>
        <a:blipFill>
          <a:blip xmlns:r="http://schemas.openxmlformats.org/officeDocument/2006/relationships" r:embed="rId1"/>
          <a:stretch>
            <a:fillRect l="-1156" b="-10270"/>
          </a:stretch>
        </a:blipFill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1A409567-0B1C-4DBC-B5AC-0B3AAD471D54}" type="parTrans" cxnId="{B75BCC2A-AED8-462A-AF00-90B8725F45E7}">
      <dgm:prSet/>
      <dgm:spPr/>
      <dgm:t>
        <a:bodyPr/>
        <a:lstStyle/>
        <a:p>
          <a:endParaRPr lang="zh-CN" altLang="en-US"/>
        </a:p>
      </dgm:t>
    </dgm:pt>
    <dgm:pt modelId="{29649E7F-A7D5-4EBA-8392-F65226288BE6}" type="sibTrans" cxnId="{B75BCC2A-AED8-462A-AF00-90B8725F45E7}">
      <dgm:prSet/>
      <dgm:spPr/>
      <dgm:t>
        <a:bodyPr/>
        <a:lstStyle/>
        <a:p>
          <a:endParaRPr lang="zh-CN" altLang="en-US"/>
        </a:p>
      </dgm:t>
    </dgm:pt>
    <dgm:pt modelId="{F0383223-5854-484E-883A-B90DAAE3AE88}">
      <dgm:prSet phldrT="[文本]" custT="1"/>
      <dgm:spPr/>
      <dgm:t>
        <a:bodyPr/>
        <a:lstStyle/>
        <a:p>
          <a:r>
            <a:rPr lang="en-US" altLang="zh-CN" sz="3200" dirty="0"/>
            <a:t>(ii)</a:t>
          </a:r>
          <a:endParaRPr lang="zh-CN" altLang="en-US" sz="3200" dirty="0"/>
        </a:p>
      </dgm:t>
    </dgm:pt>
    <dgm:pt modelId="{BE2E6919-2FA4-4962-8130-08BC15B4E0E1}" type="parTrans" cxnId="{C5A6AD4E-3A61-47E0-A514-2DA97881B1ED}">
      <dgm:prSet/>
      <dgm:spPr/>
      <dgm:t>
        <a:bodyPr/>
        <a:lstStyle/>
        <a:p>
          <a:endParaRPr lang="zh-CN" altLang="en-US"/>
        </a:p>
      </dgm:t>
    </dgm:pt>
    <dgm:pt modelId="{7FC8725F-7435-4315-879A-0AB8D55C8FC0}" type="sibTrans" cxnId="{C5A6AD4E-3A61-47E0-A514-2DA97881B1ED}">
      <dgm:prSet/>
      <dgm:spPr/>
      <dgm:t>
        <a:bodyPr/>
        <a:lstStyle/>
        <a:p>
          <a:endParaRPr lang="zh-CN" altLang="en-US"/>
        </a:p>
      </dgm:t>
    </dgm:pt>
    <dgm:pt modelId="{E9E50367-5FBA-483F-8F5C-00F733C2DBEE}">
      <dgm:prSet phldrT="[文本]" custT="1"/>
      <dgm:spPr>
        <a:blipFill>
          <a:blip xmlns:r="http://schemas.openxmlformats.org/officeDocument/2006/relationships" r:embed="rId2"/>
          <a:stretch>
            <a:fillRect l="-1156" b="-10270"/>
          </a:stretch>
        </a:blipFill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7C02D7D5-C04C-42ED-9686-2640E5E4C82B}" type="parTrans" cxnId="{4D378435-CEC8-4B70-AF01-E7338DCA603C}">
      <dgm:prSet/>
      <dgm:spPr/>
      <dgm:t>
        <a:bodyPr/>
        <a:lstStyle/>
        <a:p>
          <a:endParaRPr lang="zh-CN" altLang="en-US"/>
        </a:p>
      </dgm:t>
    </dgm:pt>
    <dgm:pt modelId="{5D3E522D-3B1B-4BEC-9AD2-96378215444C}" type="sibTrans" cxnId="{4D378435-CEC8-4B70-AF01-E7338DCA603C}">
      <dgm:prSet/>
      <dgm:spPr/>
      <dgm:t>
        <a:bodyPr/>
        <a:lstStyle/>
        <a:p>
          <a:endParaRPr lang="zh-CN" altLang="en-US"/>
        </a:p>
      </dgm:t>
    </dgm:pt>
    <dgm:pt modelId="{625EDC4C-EE89-4456-8B0C-85D0419043BE}">
      <dgm:prSet phldrT="[文本]" custT="1"/>
      <dgm:spPr/>
      <dgm:t>
        <a:bodyPr/>
        <a:lstStyle/>
        <a:p>
          <a:r>
            <a:rPr lang="en-US" altLang="zh-CN" sz="3200" dirty="0"/>
            <a:t>(iii)</a:t>
          </a:r>
          <a:endParaRPr lang="zh-CN" altLang="en-US" sz="3200" dirty="0"/>
        </a:p>
      </dgm:t>
    </dgm:pt>
    <dgm:pt modelId="{54D14205-E976-48C3-AB67-1ED3E7F44776}" type="parTrans" cxnId="{4C5B26D7-ED1E-4DED-8BCA-74D61A0C8DEC}">
      <dgm:prSet/>
      <dgm:spPr/>
      <dgm:t>
        <a:bodyPr/>
        <a:lstStyle/>
        <a:p>
          <a:endParaRPr lang="zh-CN" altLang="en-US"/>
        </a:p>
      </dgm:t>
    </dgm:pt>
    <dgm:pt modelId="{071CDA0C-B3F9-4437-891C-7D155411F527}" type="sibTrans" cxnId="{4C5B26D7-ED1E-4DED-8BCA-74D61A0C8DEC}">
      <dgm:prSet/>
      <dgm:spPr/>
      <dgm:t>
        <a:bodyPr/>
        <a:lstStyle/>
        <a:p>
          <a:endParaRPr lang="zh-CN" altLang="en-US"/>
        </a:p>
      </dgm:t>
    </dgm:pt>
    <dgm:pt modelId="{769E8B5E-D256-46D0-8974-22A9044CD8A6}">
      <dgm:prSet phldrT="[文本]" custT="1"/>
      <dgm:spPr/>
      <dgm:t>
        <a:bodyPr/>
        <a:lstStyle/>
        <a:p>
          <a:r>
            <a:rPr lang="zh-CN" altLang="en-US" sz="3200" b="1" dirty="0">
              <a:solidFill>
                <a:srgbClr val="676661"/>
              </a:solidFill>
              <a:latin typeface="微软雅黑"/>
              <a:ea typeface="微软雅黑" panose="020B0503020204020204" pitchFamily="34" charset="-122"/>
              <a:cs typeface="+mn-cs"/>
            </a:rPr>
            <a:t>将以上各点的函数值进行比较</a:t>
          </a:r>
          <a:r>
            <a:rPr lang="en-US" altLang="zh-CN" sz="3200" b="1" dirty="0">
              <a:solidFill>
                <a:srgbClr val="676661"/>
              </a:solidFill>
              <a:latin typeface="微软雅黑"/>
              <a:ea typeface="微软雅黑" panose="020B0503020204020204" pitchFamily="34" charset="-122"/>
              <a:cs typeface="+mn-cs"/>
            </a:rPr>
            <a:t>.</a:t>
          </a:r>
          <a:r>
            <a:rPr lang="zh-CN" altLang="en-US" sz="3200" b="1" dirty="0">
              <a:solidFill>
                <a:srgbClr val="676661"/>
              </a:solidFill>
              <a:latin typeface="微软雅黑"/>
              <a:ea typeface="微软雅黑" panose="020B0503020204020204" pitchFamily="34" charset="-122"/>
              <a:cs typeface="+mn-cs"/>
            </a:rPr>
            <a:t> </a:t>
          </a:r>
          <a:endParaRPr lang="zh-CN" altLang="en-US" sz="3200" dirty="0"/>
        </a:p>
      </dgm:t>
    </dgm:pt>
    <dgm:pt modelId="{24E9C096-870E-4334-8B8B-4AF04BDF9DF5}" type="parTrans" cxnId="{5A55748E-D905-4B5A-85A6-32B035F7F67F}">
      <dgm:prSet/>
      <dgm:spPr/>
      <dgm:t>
        <a:bodyPr/>
        <a:lstStyle/>
        <a:p>
          <a:endParaRPr lang="zh-CN" altLang="en-US"/>
        </a:p>
      </dgm:t>
    </dgm:pt>
    <dgm:pt modelId="{A28D854E-FEDC-415C-9150-E9279C660C70}" type="sibTrans" cxnId="{5A55748E-D905-4B5A-85A6-32B035F7F67F}">
      <dgm:prSet/>
      <dgm:spPr/>
      <dgm:t>
        <a:bodyPr/>
        <a:lstStyle/>
        <a:p>
          <a:endParaRPr lang="zh-CN" altLang="en-US"/>
        </a:p>
      </dgm:t>
    </dgm:pt>
    <dgm:pt modelId="{DB216372-A0CD-4E5D-838F-43965B7A5597}" type="pres">
      <dgm:prSet presAssocID="{26E6401C-B0A5-4148-BFB0-BC859F105626}" presName="linearFlow" presStyleCnt="0">
        <dgm:presLayoutVars>
          <dgm:dir/>
          <dgm:animLvl val="lvl"/>
          <dgm:resizeHandles val="exact"/>
        </dgm:presLayoutVars>
      </dgm:prSet>
      <dgm:spPr/>
    </dgm:pt>
    <dgm:pt modelId="{A6689B4D-6A8F-4152-87DB-C0E51A983FA4}" type="pres">
      <dgm:prSet presAssocID="{06B5AC42-5630-42DB-A8BD-B3A4AFB3C81B}" presName="composite" presStyleCnt="0"/>
      <dgm:spPr/>
    </dgm:pt>
    <dgm:pt modelId="{71863BFD-096A-4BC9-BB57-489F51549129}" type="pres">
      <dgm:prSet presAssocID="{06B5AC42-5630-42DB-A8BD-B3A4AFB3C81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7DB7E0DC-842F-402A-B8D9-E2CFD5ABF5F4}" type="pres">
      <dgm:prSet presAssocID="{06B5AC42-5630-42DB-A8BD-B3A4AFB3C81B}" presName="descendantText" presStyleLbl="alignAcc1" presStyleIdx="0" presStyleCnt="3">
        <dgm:presLayoutVars>
          <dgm:bulletEnabled val="1"/>
        </dgm:presLayoutVars>
      </dgm:prSet>
      <dgm:spPr/>
    </dgm:pt>
    <dgm:pt modelId="{E1983066-0F25-4533-A4E8-7956C28C39F8}" type="pres">
      <dgm:prSet presAssocID="{F7DFE34D-69F6-40BE-A657-4FCC8666A625}" presName="sp" presStyleCnt="0"/>
      <dgm:spPr/>
    </dgm:pt>
    <dgm:pt modelId="{A9931B2A-E016-4B73-B94B-3B424DFEAD86}" type="pres">
      <dgm:prSet presAssocID="{F0383223-5854-484E-883A-B90DAAE3AE88}" presName="composite" presStyleCnt="0"/>
      <dgm:spPr/>
    </dgm:pt>
    <dgm:pt modelId="{079292B5-9177-4812-9C9A-9AE3B310E62F}" type="pres">
      <dgm:prSet presAssocID="{F0383223-5854-484E-883A-B90DAAE3AE88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A08270DB-5F6C-4606-88AA-4681ED93F3E5}" type="pres">
      <dgm:prSet presAssocID="{F0383223-5854-484E-883A-B90DAAE3AE88}" presName="descendantText" presStyleLbl="alignAcc1" presStyleIdx="1" presStyleCnt="3">
        <dgm:presLayoutVars>
          <dgm:bulletEnabled val="1"/>
        </dgm:presLayoutVars>
      </dgm:prSet>
      <dgm:spPr/>
    </dgm:pt>
    <dgm:pt modelId="{B6DBF000-2BC7-4E53-9E3D-09686EE30563}" type="pres">
      <dgm:prSet presAssocID="{7FC8725F-7435-4315-879A-0AB8D55C8FC0}" presName="sp" presStyleCnt="0"/>
      <dgm:spPr/>
    </dgm:pt>
    <dgm:pt modelId="{B054C933-2358-4DF9-9BA9-D57511FB04D9}" type="pres">
      <dgm:prSet presAssocID="{625EDC4C-EE89-4456-8B0C-85D0419043BE}" presName="composite" presStyleCnt="0"/>
      <dgm:spPr/>
    </dgm:pt>
    <dgm:pt modelId="{7F4B179C-C5A6-4C57-924A-10563B0177FE}" type="pres">
      <dgm:prSet presAssocID="{625EDC4C-EE89-4456-8B0C-85D0419043BE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492C41AC-6491-4FA3-B076-1DD88F95FC0C}" type="pres">
      <dgm:prSet presAssocID="{625EDC4C-EE89-4456-8B0C-85D0419043BE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FB101402-B716-45B4-BEFB-FEFE00F59D89}" type="presOf" srcId="{06B5AC42-5630-42DB-A8BD-B3A4AFB3C81B}" destId="{71863BFD-096A-4BC9-BB57-489F51549129}" srcOrd="0" destOrd="0" presId="urn:microsoft.com/office/officeart/2005/8/layout/chevron2"/>
    <dgm:cxn modelId="{A56E620C-8261-45CD-ADDA-0791EE610A42}" type="presOf" srcId="{26E6401C-B0A5-4148-BFB0-BC859F105626}" destId="{DB216372-A0CD-4E5D-838F-43965B7A5597}" srcOrd="0" destOrd="0" presId="urn:microsoft.com/office/officeart/2005/8/layout/chevron2"/>
    <dgm:cxn modelId="{47C5E718-E3B6-4282-B244-B5C831E555CD}" type="presOf" srcId="{F874BBB2-E56E-409D-9C2D-732584815EDC}" destId="{7DB7E0DC-842F-402A-B8D9-E2CFD5ABF5F4}" srcOrd="0" destOrd="0" presId="urn:microsoft.com/office/officeart/2005/8/layout/chevron2"/>
    <dgm:cxn modelId="{B75BCC2A-AED8-462A-AF00-90B8725F45E7}" srcId="{06B5AC42-5630-42DB-A8BD-B3A4AFB3C81B}" destId="{F874BBB2-E56E-409D-9C2D-732584815EDC}" srcOrd="0" destOrd="0" parTransId="{1A409567-0B1C-4DBC-B5AC-0B3AAD471D54}" sibTransId="{29649E7F-A7D5-4EBA-8392-F65226288BE6}"/>
    <dgm:cxn modelId="{4D378435-CEC8-4B70-AF01-E7338DCA603C}" srcId="{F0383223-5854-484E-883A-B90DAAE3AE88}" destId="{E9E50367-5FBA-483F-8F5C-00F733C2DBEE}" srcOrd="0" destOrd="0" parTransId="{7C02D7D5-C04C-42ED-9686-2640E5E4C82B}" sibTransId="{5D3E522D-3B1B-4BEC-9AD2-96378215444C}"/>
    <dgm:cxn modelId="{C5A6AD4E-3A61-47E0-A514-2DA97881B1ED}" srcId="{26E6401C-B0A5-4148-BFB0-BC859F105626}" destId="{F0383223-5854-484E-883A-B90DAAE3AE88}" srcOrd="1" destOrd="0" parTransId="{BE2E6919-2FA4-4962-8130-08BC15B4E0E1}" sibTransId="{7FC8725F-7435-4315-879A-0AB8D55C8FC0}"/>
    <dgm:cxn modelId="{C610FC7B-5E3E-481B-AFC7-111085800ACF}" type="presOf" srcId="{769E8B5E-D256-46D0-8974-22A9044CD8A6}" destId="{492C41AC-6491-4FA3-B076-1DD88F95FC0C}" srcOrd="0" destOrd="0" presId="urn:microsoft.com/office/officeart/2005/8/layout/chevron2"/>
    <dgm:cxn modelId="{5A55748E-D905-4B5A-85A6-32B035F7F67F}" srcId="{625EDC4C-EE89-4456-8B0C-85D0419043BE}" destId="{769E8B5E-D256-46D0-8974-22A9044CD8A6}" srcOrd="0" destOrd="0" parTransId="{24E9C096-870E-4334-8B8B-4AF04BDF9DF5}" sibTransId="{A28D854E-FEDC-415C-9150-E9279C660C70}"/>
    <dgm:cxn modelId="{09BC2FB2-A64E-4FBA-9389-6B491A8835C8}" type="presOf" srcId="{625EDC4C-EE89-4456-8B0C-85D0419043BE}" destId="{7F4B179C-C5A6-4C57-924A-10563B0177FE}" srcOrd="0" destOrd="0" presId="urn:microsoft.com/office/officeart/2005/8/layout/chevron2"/>
    <dgm:cxn modelId="{4C5B26D7-ED1E-4DED-8BCA-74D61A0C8DEC}" srcId="{26E6401C-B0A5-4148-BFB0-BC859F105626}" destId="{625EDC4C-EE89-4456-8B0C-85D0419043BE}" srcOrd="2" destOrd="0" parTransId="{54D14205-E976-48C3-AB67-1ED3E7F44776}" sibTransId="{071CDA0C-B3F9-4437-891C-7D155411F527}"/>
    <dgm:cxn modelId="{6E21A1DC-E604-491C-A244-70D5B9FC08C5}" type="presOf" srcId="{E9E50367-5FBA-483F-8F5C-00F733C2DBEE}" destId="{A08270DB-5F6C-4606-88AA-4681ED93F3E5}" srcOrd="0" destOrd="0" presId="urn:microsoft.com/office/officeart/2005/8/layout/chevron2"/>
    <dgm:cxn modelId="{583242DE-969B-402D-8AFD-91C2B7F666AC}" type="presOf" srcId="{F0383223-5854-484E-883A-B90DAAE3AE88}" destId="{079292B5-9177-4812-9C9A-9AE3B310E62F}" srcOrd="0" destOrd="0" presId="urn:microsoft.com/office/officeart/2005/8/layout/chevron2"/>
    <dgm:cxn modelId="{E75AE4DE-5E91-4E90-AAD0-B53BD7E9486C}" srcId="{26E6401C-B0A5-4148-BFB0-BC859F105626}" destId="{06B5AC42-5630-42DB-A8BD-B3A4AFB3C81B}" srcOrd="0" destOrd="0" parTransId="{1D8A81F6-45F2-4116-8F1B-39A6CCA591E5}" sibTransId="{F7DFE34D-69F6-40BE-A657-4FCC8666A625}"/>
    <dgm:cxn modelId="{1511A387-D6CF-4AC9-A4D3-B4EE427A7EF5}" type="presParOf" srcId="{DB216372-A0CD-4E5D-838F-43965B7A5597}" destId="{A6689B4D-6A8F-4152-87DB-C0E51A983FA4}" srcOrd="0" destOrd="0" presId="urn:microsoft.com/office/officeart/2005/8/layout/chevron2"/>
    <dgm:cxn modelId="{C4FF64FB-BA43-469E-A912-0FDB4D616B7D}" type="presParOf" srcId="{A6689B4D-6A8F-4152-87DB-C0E51A983FA4}" destId="{71863BFD-096A-4BC9-BB57-489F51549129}" srcOrd="0" destOrd="0" presId="urn:microsoft.com/office/officeart/2005/8/layout/chevron2"/>
    <dgm:cxn modelId="{3E792E0C-EDB7-4795-AA04-9B9CA0DB0D53}" type="presParOf" srcId="{A6689B4D-6A8F-4152-87DB-C0E51A983FA4}" destId="{7DB7E0DC-842F-402A-B8D9-E2CFD5ABF5F4}" srcOrd="1" destOrd="0" presId="urn:microsoft.com/office/officeart/2005/8/layout/chevron2"/>
    <dgm:cxn modelId="{4DFD6085-B7FC-45E9-8099-00339C1D1562}" type="presParOf" srcId="{DB216372-A0CD-4E5D-838F-43965B7A5597}" destId="{E1983066-0F25-4533-A4E8-7956C28C39F8}" srcOrd="1" destOrd="0" presId="urn:microsoft.com/office/officeart/2005/8/layout/chevron2"/>
    <dgm:cxn modelId="{76FBA052-D1DD-499B-A360-FE7526750E93}" type="presParOf" srcId="{DB216372-A0CD-4E5D-838F-43965B7A5597}" destId="{A9931B2A-E016-4B73-B94B-3B424DFEAD86}" srcOrd="2" destOrd="0" presId="urn:microsoft.com/office/officeart/2005/8/layout/chevron2"/>
    <dgm:cxn modelId="{418CD5AC-1838-4FF0-9237-1308F7C8DD98}" type="presParOf" srcId="{A9931B2A-E016-4B73-B94B-3B424DFEAD86}" destId="{079292B5-9177-4812-9C9A-9AE3B310E62F}" srcOrd="0" destOrd="0" presId="urn:microsoft.com/office/officeart/2005/8/layout/chevron2"/>
    <dgm:cxn modelId="{3DE9F316-12CA-4857-96AB-38BBFF16B9E1}" type="presParOf" srcId="{A9931B2A-E016-4B73-B94B-3B424DFEAD86}" destId="{A08270DB-5F6C-4606-88AA-4681ED93F3E5}" srcOrd="1" destOrd="0" presId="urn:microsoft.com/office/officeart/2005/8/layout/chevron2"/>
    <dgm:cxn modelId="{B6FD9903-4C41-4C89-881C-FBA8B0B3CCA2}" type="presParOf" srcId="{DB216372-A0CD-4E5D-838F-43965B7A5597}" destId="{B6DBF000-2BC7-4E53-9E3D-09686EE30563}" srcOrd="3" destOrd="0" presId="urn:microsoft.com/office/officeart/2005/8/layout/chevron2"/>
    <dgm:cxn modelId="{1D109F7F-8F8F-4D9E-B34E-A2CE38F003CE}" type="presParOf" srcId="{DB216372-A0CD-4E5D-838F-43965B7A5597}" destId="{B054C933-2358-4DF9-9BA9-D57511FB04D9}" srcOrd="4" destOrd="0" presId="urn:microsoft.com/office/officeart/2005/8/layout/chevron2"/>
    <dgm:cxn modelId="{6C33E53D-FF74-483C-A7CD-D16AB6901417}" type="presParOf" srcId="{B054C933-2358-4DF9-9BA9-D57511FB04D9}" destId="{7F4B179C-C5A6-4C57-924A-10563B0177FE}" srcOrd="0" destOrd="0" presId="urn:microsoft.com/office/officeart/2005/8/layout/chevron2"/>
    <dgm:cxn modelId="{490DA9F6-67A7-4A39-B131-2CB5BE950867}" type="presParOf" srcId="{B054C933-2358-4DF9-9BA9-D57511FB04D9}" destId="{492C41AC-6491-4FA3-B076-1DD88F95FC0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863BFD-096A-4BC9-BB57-489F51549129}">
      <dsp:nvSpPr>
        <dsp:cNvPr id="0" name=""/>
        <dsp:cNvSpPr/>
      </dsp:nvSpPr>
      <dsp:spPr>
        <a:xfrm rot="5400000">
          <a:off x="-256776" y="259418"/>
          <a:ext cx="1711841" cy="11982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/>
            <a:t>(</a:t>
          </a:r>
          <a:r>
            <a:rPr lang="en-US" altLang="zh-CN" sz="3200" kern="1200" dirty="0" err="1"/>
            <a:t>i</a:t>
          </a:r>
          <a:r>
            <a:rPr lang="en-US" altLang="zh-CN" sz="3200" kern="1200" dirty="0"/>
            <a:t>)</a:t>
          </a:r>
          <a:endParaRPr lang="zh-CN" altLang="en-US" sz="3200" kern="1200" dirty="0"/>
        </a:p>
      </dsp:txBody>
      <dsp:txXfrm rot="-5400000">
        <a:off x="1" y="601785"/>
        <a:ext cx="1198288" cy="513553"/>
      </dsp:txXfrm>
    </dsp:sp>
    <dsp:sp modelId="{7DB7E0DC-842F-402A-B8D9-E2CFD5ABF5F4}">
      <dsp:nvSpPr>
        <dsp:cNvPr id="0" name=""/>
        <dsp:cNvSpPr/>
      </dsp:nvSpPr>
      <dsp:spPr>
        <a:xfrm rot="5400000">
          <a:off x="5643509" y="-4442578"/>
          <a:ext cx="1113281" cy="100037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200" b="1" kern="1200" dirty="0">
              <a:solidFill>
                <a:srgbClr val="676661"/>
              </a:solidFill>
              <a:ea typeface="微软雅黑" panose="020B0503020204020204" pitchFamily="34" charset="-122"/>
            </a:rPr>
            <a:t>解方程组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altLang="zh-CN" sz="3200" b="1" i="1" kern="1200" smtClean="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</m:ctrlPr>
                </m:sSubPr>
                <m:e>
                  <m:r>
                    <a:rPr lang="en-US" altLang="zh-CN" sz="3200" b="1" i="1" kern="1200">
                      <a:solidFill>
                        <a:srgbClr val="676661"/>
                      </a:solidFill>
                      <a:latin typeface="Cambria Math"/>
                      <a:ea typeface="微软雅黑" panose="020B0503020204020204" pitchFamily="34" charset="-122"/>
                    </a:rPr>
                    <m:t>𝒇</m:t>
                  </m:r>
                </m:e>
                <m:sub>
                  <m:r>
                    <a:rPr lang="en-US" altLang="zh-CN" sz="3200" b="1" i="1" kern="1200">
                      <a:solidFill>
                        <a:srgbClr val="676661"/>
                      </a:solidFill>
                      <a:latin typeface="Cambria Math"/>
                      <a:ea typeface="微软雅黑" panose="020B0503020204020204" pitchFamily="34" charset="-122"/>
                    </a:rPr>
                    <m:t>𝒙</m:t>
                  </m:r>
                </m:sub>
              </m:sSub>
              <m:d>
                <m:dPr>
                  <m:ctrlPr>
                    <a:rPr lang="en-US" altLang="zh-CN" sz="3200" b="1" i="1" kern="120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</m:ctrlPr>
                </m:dPr>
                <m:e>
                  <m:sSub>
                    <m:sSubPr>
                      <m:ctrlPr>
                        <a:rPr lang="en-US" altLang="zh-CN" sz="3200" b="1" i="1" kern="120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</m:ctrlPr>
                    </m:sSubPr>
                    <m:e>
                      <m:r>
                        <a:rPr lang="en-US" altLang="zh-CN" sz="3200" b="1" i="1" kern="120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𝒙</m:t>
                      </m:r>
                    </m:e>
                    <m:sub>
                      <m:r>
                        <a:rPr lang="en-US" altLang="zh-CN" sz="3200" b="1" i="1" kern="120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𝟎</m:t>
                      </m:r>
                    </m:sub>
                  </m:sSub>
                  <m:r>
                    <a:rPr lang="en-US" altLang="zh-CN" sz="3200" b="1" i="1" kern="1200">
                      <a:solidFill>
                        <a:srgbClr val="676661"/>
                      </a:solidFill>
                      <a:latin typeface="Cambria Math"/>
                      <a:ea typeface="微软雅黑" panose="020B0503020204020204" pitchFamily="34" charset="-122"/>
                    </a:rPr>
                    <m:t>,</m:t>
                  </m:r>
                  <m:sSub>
                    <m:sSubPr>
                      <m:ctrlPr>
                        <a:rPr lang="en-US" altLang="zh-CN" sz="3200" b="1" i="1" kern="120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</m:ctrlPr>
                    </m:sSubPr>
                    <m:e>
                      <m:r>
                        <a:rPr lang="en-US" altLang="zh-CN" sz="3200" b="1" i="1" kern="120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𝒚</m:t>
                      </m:r>
                    </m:e>
                    <m:sub>
                      <m:r>
                        <a:rPr lang="en-US" altLang="zh-CN" sz="3200" b="1" i="1" kern="120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𝟎</m:t>
                      </m:r>
                    </m:sub>
                  </m:sSub>
                </m:e>
              </m:d>
              <m:r>
                <a:rPr lang="en-US" altLang="zh-CN" sz="3200" b="1" i="1" kern="120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m:t>=</m:t>
              </m:r>
              <m:r>
                <a:rPr lang="en-US" altLang="zh-CN" sz="3200" b="1" i="0" kern="1200" smtClean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m:t>𝟎</m:t>
              </m:r>
              <m:r>
                <a:rPr lang="en-US" altLang="zh-CN" sz="3200" b="1" i="0" kern="1200" smtClean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m:t>,</m:t>
              </m:r>
              <m:r>
                <a:rPr lang="en-US" altLang="zh-CN" sz="3200" b="1" i="1" kern="1200" smtClean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m:t>  </m:t>
              </m:r>
              <m:sSub>
                <m:sSubPr>
                  <m:ctrlPr>
                    <a:rPr lang="en-US" altLang="zh-CN" sz="3200" b="1" i="1" kern="120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</m:ctrlPr>
                </m:sSubPr>
                <m:e>
                  <m:r>
                    <a:rPr lang="en-US" altLang="zh-CN" sz="3200" b="1" i="1" kern="1200">
                      <a:solidFill>
                        <a:srgbClr val="676661"/>
                      </a:solidFill>
                      <a:latin typeface="Cambria Math"/>
                      <a:ea typeface="微软雅黑" panose="020B0503020204020204" pitchFamily="34" charset="-122"/>
                    </a:rPr>
                    <m:t>𝒇</m:t>
                  </m:r>
                </m:e>
                <m:sub>
                  <m:r>
                    <a:rPr lang="en-US" altLang="zh-CN" sz="3200" b="1" i="1" kern="1200" smtClean="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m:t>𝒚</m:t>
                  </m:r>
                </m:sub>
              </m:sSub>
              <m:d>
                <m:dPr>
                  <m:ctrlPr>
                    <a:rPr lang="en-US" altLang="zh-CN" sz="3200" b="1" i="1" kern="120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</m:ctrlPr>
                </m:dPr>
                <m:e>
                  <m:sSub>
                    <m:sSubPr>
                      <m:ctrlPr>
                        <a:rPr lang="en-US" altLang="zh-CN" sz="3200" b="1" i="1" kern="120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</m:ctrlPr>
                    </m:sSubPr>
                    <m:e>
                      <m:r>
                        <a:rPr lang="en-US" altLang="zh-CN" sz="3200" b="1" i="1" kern="120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𝒙</m:t>
                      </m:r>
                    </m:e>
                    <m:sub>
                      <m:r>
                        <a:rPr lang="en-US" altLang="zh-CN" sz="3200" b="1" i="1" kern="120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𝟎</m:t>
                      </m:r>
                    </m:sub>
                  </m:sSub>
                  <m:r>
                    <a:rPr lang="en-US" altLang="zh-CN" sz="3200" b="1" i="1" kern="1200">
                      <a:solidFill>
                        <a:srgbClr val="676661"/>
                      </a:solidFill>
                      <a:latin typeface="Cambria Math"/>
                      <a:ea typeface="微软雅黑" panose="020B0503020204020204" pitchFamily="34" charset="-122"/>
                    </a:rPr>
                    <m:t>,</m:t>
                  </m:r>
                  <m:sSub>
                    <m:sSubPr>
                      <m:ctrlPr>
                        <a:rPr lang="en-US" altLang="zh-CN" sz="3200" b="1" i="1" kern="120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</m:ctrlPr>
                    </m:sSubPr>
                    <m:e>
                      <m:r>
                        <a:rPr lang="en-US" altLang="zh-CN" sz="3200" b="1" i="1" kern="120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𝒚</m:t>
                      </m:r>
                    </m:e>
                    <m:sub>
                      <m:r>
                        <a:rPr lang="en-US" altLang="zh-CN" sz="3200" b="1" i="1" kern="120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𝟎</m:t>
                      </m:r>
                    </m:sub>
                  </m:sSub>
                </m:e>
              </m:d>
              <m:r>
                <a:rPr lang="en-US" altLang="zh-CN" sz="3200" b="1" i="1" kern="120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m:t>=</m:t>
              </m:r>
              <m:r>
                <a:rPr lang="en-US" altLang="zh-CN" sz="3200" b="1" kern="120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m:t>𝟎</m:t>
              </m:r>
            </m:oMath>
          </a14:m>
          <a:r>
            <a:rPr lang="zh-CN" altLang="en-US" sz="3200" b="1" kern="1200" dirty="0">
              <a:solidFill>
                <a:srgbClr val="676661"/>
              </a:solidFill>
              <a:latin typeface="微软雅黑"/>
              <a:ea typeface="微软雅黑" panose="020B0503020204020204" pitchFamily="34" charset="-122"/>
              <a:cs typeface="+mn-cs"/>
            </a:rPr>
            <a:t>，求得驻点；</a:t>
          </a:r>
        </a:p>
      </dsp:txBody>
      <dsp:txXfrm rot="-5400000">
        <a:off x="1198288" y="56989"/>
        <a:ext cx="9949377" cy="1004589"/>
      </dsp:txXfrm>
    </dsp:sp>
    <dsp:sp modelId="{079292B5-9177-4812-9C9A-9AE3B310E62F}">
      <dsp:nvSpPr>
        <dsp:cNvPr id="0" name=""/>
        <dsp:cNvSpPr/>
      </dsp:nvSpPr>
      <dsp:spPr>
        <a:xfrm rot="5400000">
          <a:off x="-256776" y="1778415"/>
          <a:ext cx="1711841" cy="11982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/>
            <a:t>(ii)</a:t>
          </a:r>
          <a:endParaRPr lang="zh-CN" altLang="en-US" sz="3200" kern="1200" dirty="0"/>
        </a:p>
      </dsp:txBody>
      <dsp:txXfrm rot="-5400000">
        <a:off x="1" y="2120782"/>
        <a:ext cx="1198288" cy="513553"/>
      </dsp:txXfrm>
    </dsp:sp>
    <dsp:sp modelId="{A08270DB-5F6C-4606-88AA-4681ED93F3E5}">
      <dsp:nvSpPr>
        <dsp:cNvPr id="0" name=""/>
        <dsp:cNvSpPr/>
      </dsp:nvSpPr>
      <dsp:spPr>
        <a:xfrm rot="5400000">
          <a:off x="5643802" y="-2923874"/>
          <a:ext cx="1112696" cy="100037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200" b="1" kern="1200" dirty="0">
              <a:solidFill>
                <a:srgbClr val="676661"/>
              </a:solidFill>
              <a:latin typeface="微软雅黑"/>
              <a:ea typeface="微软雅黑" panose="020B0503020204020204" pitchFamily="34" charset="-122"/>
              <a:cs typeface="+mn-cs"/>
            </a:rPr>
            <a:t>对于驻点 </a:t>
          </a:r>
          <a14:m xmlns:a14="http://schemas.microsoft.com/office/drawing/2010/main">
            <m:oMath xmlns:m="http://schemas.openxmlformats.org/officeDocument/2006/math">
              <m:d>
                <m:dPr>
                  <m:ctrlPr>
                    <a:rPr lang="en-US" altLang="zh-CN" sz="3200" b="1" i="1" kern="1200" smtClean="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</m:ctrlPr>
                </m:dPr>
                <m:e>
                  <m:sSub>
                    <m:sSubPr>
                      <m:ctrlPr>
                        <a:rPr lang="en-US" altLang="zh-CN" sz="3200" b="1" i="1" kern="120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</m:ctrlPr>
                    </m:sSubPr>
                    <m:e>
                      <m:r>
                        <a:rPr lang="en-US" altLang="zh-CN" sz="3200" b="1" i="1" kern="120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𝒙</m:t>
                      </m:r>
                    </m:e>
                    <m:sub>
                      <m:r>
                        <a:rPr lang="en-US" altLang="zh-CN" sz="3200" b="1" i="1" kern="120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𝟎</m:t>
                      </m:r>
                    </m:sub>
                  </m:sSub>
                  <m:r>
                    <a:rPr lang="en-US" altLang="zh-CN" sz="3200" b="1" i="1" kern="1200">
                      <a:solidFill>
                        <a:srgbClr val="676661"/>
                      </a:solidFill>
                      <a:latin typeface="Cambria Math"/>
                      <a:ea typeface="微软雅黑" panose="020B0503020204020204" pitchFamily="34" charset="-122"/>
                    </a:rPr>
                    <m:t>,</m:t>
                  </m:r>
                  <m:sSub>
                    <m:sSubPr>
                      <m:ctrlPr>
                        <a:rPr lang="en-US" altLang="zh-CN" sz="3200" b="1" i="1" kern="120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</m:ctrlPr>
                    </m:sSubPr>
                    <m:e>
                      <m:r>
                        <a:rPr lang="en-US" altLang="zh-CN" sz="3200" b="1" i="1" kern="120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𝒚</m:t>
                      </m:r>
                    </m:e>
                    <m:sub>
                      <m:r>
                        <a:rPr lang="en-US" altLang="zh-CN" sz="3200" b="1" i="1" kern="120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𝟎</m:t>
                      </m:r>
                    </m:sub>
                  </m:sSub>
                </m:e>
              </m:d>
            </m:oMath>
          </a14:m>
          <a:r>
            <a:rPr lang="zh-CN" altLang="en-US" sz="3200" b="1" kern="1200" dirty="0">
              <a:solidFill>
                <a:srgbClr val="676661"/>
              </a:solidFill>
              <a:latin typeface="微软雅黑"/>
              <a:ea typeface="微软雅黑" panose="020B0503020204020204" pitchFamily="34" charset="-122"/>
              <a:cs typeface="+mn-cs"/>
            </a:rPr>
            <a:t> 求出二阶偏导数的值 </a:t>
          </a:r>
          <a14:m xmlns:a14="http://schemas.microsoft.com/office/drawing/2010/main">
            <m:oMath xmlns:m="http://schemas.openxmlformats.org/officeDocument/2006/math">
              <m:r>
                <a:rPr lang="en-US" altLang="zh-CN" sz="3200" b="1" i="1" kern="1200" smtClean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+mn-cs"/>
                </a:rPr>
                <m:t>𝑨</m:t>
              </m:r>
              <m:r>
                <a:rPr lang="en-US" altLang="zh-CN" sz="3200" b="1" i="1" kern="1200" smtClean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+mn-cs"/>
                </a:rPr>
                <m:t>,</m:t>
              </m:r>
              <m:r>
                <a:rPr lang="en-US" altLang="zh-CN" sz="3200" b="1" i="1" kern="1200" smtClean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+mn-cs"/>
                </a:rPr>
                <m:t>𝑩</m:t>
              </m:r>
              <m:r>
                <a:rPr lang="en-US" altLang="zh-CN" sz="3200" b="1" i="1" kern="1200" smtClean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+mn-cs"/>
                </a:rPr>
                <m:t>,</m:t>
              </m:r>
              <m:r>
                <a:rPr lang="en-US" altLang="zh-CN" sz="3200" b="1" i="1" kern="1200" smtClean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+mn-cs"/>
                </a:rPr>
                <m:t>𝑪</m:t>
              </m:r>
            </m:oMath>
          </a14:m>
          <a:r>
            <a:rPr lang="zh-CN" altLang="en-US" sz="3200" b="1" kern="1200" dirty="0">
              <a:solidFill>
                <a:srgbClr val="676661"/>
              </a:solidFill>
              <a:latin typeface="微软雅黑"/>
              <a:ea typeface="微软雅黑" panose="020B0503020204020204" pitchFamily="34" charset="-122"/>
              <a:cs typeface="+mn-cs"/>
            </a:rPr>
            <a:t>；</a:t>
          </a:r>
        </a:p>
      </dsp:txBody>
      <dsp:txXfrm rot="-5400000">
        <a:off x="1198289" y="1575956"/>
        <a:ext cx="9949406" cy="1004062"/>
      </dsp:txXfrm>
    </dsp:sp>
    <dsp:sp modelId="{7F4B179C-C5A6-4C57-924A-10563B0177FE}">
      <dsp:nvSpPr>
        <dsp:cNvPr id="0" name=""/>
        <dsp:cNvSpPr/>
      </dsp:nvSpPr>
      <dsp:spPr>
        <a:xfrm rot="5400000">
          <a:off x="-256776" y="3297411"/>
          <a:ext cx="1711841" cy="11982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/>
            <a:t>(iii)</a:t>
          </a:r>
          <a:endParaRPr lang="zh-CN" altLang="en-US" sz="3200" kern="1200" dirty="0"/>
        </a:p>
      </dsp:txBody>
      <dsp:txXfrm rot="-5400000">
        <a:off x="1" y="3639778"/>
        <a:ext cx="1198288" cy="513553"/>
      </dsp:txXfrm>
    </dsp:sp>
    <dsp:sp modelId="{492C41AC-6491-4FA3-B076-1DD88F95FC0C}">
      <dsp:nvSpPr>
        <dsp:cNvPr id="0" name=""/>
        <dsp:cNvSpPr/>
      </dsp:nvSpPr>
      <dsp:spPr>
        <a:xfrm rot="5400000">
          <a:off x="5643802" y="-1404877"/>
          <a:ext cx="1112696" cy="100037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200" b="1" kern="1200" dirty="0">
              <a:solidFill>
                <a:srgbClr val="676661"/>
              </a:solidFill>
              <a:latin typeface="微软雅黑"/>
              <a:ea typeface="微软雅黑" panose="020B0503020204020204" pitchFamily="34" charset="-122"/>
              <a:cs typeface="+mn-cs"/>
            </a:rPr>
            <a:t>判断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altLang="zh-CN" sz="3200" b="1" i="1" kern="1200" smtClean="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</m:ctrlPr>
                </m:sSupPr>
                <m:e>
                  <m:r>
                    <a:rPr lang="en-US" altLang="zh-CN" sz="3200" b="1" i="1" kern="1200" smtClean="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m:t>𝑩</m:t>
                  </m:r>
                </m:e>
                <m:sup>
                  <m:r>
                    <a:rPr lang="en-US" altLang="zh-CN" sz="3200" b="1" i="1" kern="1200" smtClean="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m:t>𝟐</m:t>
                  </m:r>
                </m:sup>
              </m:sSup>
              <m:r>
                <a:rPr lang="en-US" altLang="zh-CN" sz="3200" b="1" i="1" kern="1200" smtClean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m:t>−</m:t>
              </m:r>
              <m:r>
                <a:rPr lang="en-US" altLang="zh-CN" sz="3200" b="1" i="1" kern="1200" smtClean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m:t>𝑨𝑪</m:t>
              </m:r>
            </m:oMath>
          </a14:m>
          <a:r>
            <a:rPr lang="zh-CN" altLang="en-US" sz="3200" b="1" kern="1200" dirty="0">
              <a:solidFill>
                <a:srgbClr val="676661"/>
              </a:solidFill>
              <a:latin typeface="微软雅黑"/>
              <a:ea typeface="微软雅黑" panose="020B0503020204020204" pitchFamily="34" charset="-122"/>
              <a:cs typeface="+mn-cs"/>
            </a:rPr>
            <a:t> 的符号，进而判定取极值的情况</a:t>
          </a:r>
          <a:r>
            <a:rPr lang="en-US" altLang="zh-CN" sz="3200" b="1" kern="1200" dirty="0">
              <a:solidFill>
                <a:srgbClr val="676661"/>
              </a:solidFill>
              <a:latin typeface="微软雅黑"/>
              <a:ea typeface="微软雅黑" panose="020B0503020204020204" pitchFamily="34" charset="-122"/>
              <a:cs typeface="+mn-cs"/>
            </a:rPr>
            <a:t>.</a:t>
          </a:r>
          <a:r>
            <a:rPr lang="zh-CN" altLang="en-US" sz="3200" b="1" kern="1200" dirty="0">
              <a:solidFill>
                <a:srgbClr val="676661"/>
              </a:solidFill>
              <a:latin typeface="微软雅黑"/>
              <a:ea typeface="微软雅黑" panose="020B0503020204020204" pitchFamily="34" charset="-122"/>
              <a:cs typeface="+mn-cs"/>
            </a:rPr>
            <a:t> </a:t>
          </a:r>
          <a:endParaRPr lang="zh-CN" altLang="en-US" sz="3200" kern="1200" dirty="0"/>
        </a:p>
      </dsp:txBody>
      <dsp:txXfrm rot="-5400000">
        <a:off x="1198289" y="3094953"/>
        <a:ext cx="9949406" cy="10040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863BFD-096A-4BC9-BB57-489F51549129}">
      <dsp:nvSpPr>
        <dsp:cNvPr id="0" name=""/>
        <dsp:cNvSpPr/>
      </dsp:nvSpPr>
      <dsp:spPr>
        <a:xfrm rot="5400000">
          <a:off x="-256776" y="259418"/>
          <a:ext cx="1711841" cy="11982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/>
            <a:t>(</a:t>
          </a:r>
          <a:r>
            <a:rPr lang="en-US" altLang="zh-CN" sz="3200" kern="1200" dirty="0" err="1"/>
            <a:t>i</a:t>
          </a:r>
          <a:r>
            <a:rPr lang="en-US" altLang="zh-CN" sz="3200" kern="1200" dirty="0"/>
            <a:t>)</a:t>
          </a:r>
          <a:endParaRPr lang="zh-CN" altLang="en-US" sz="3200" kern="1200" dirty="0"/>
        </a:p>
      </dsp:txBody>
      <dsp:txXfrm rot="-5400000">
        <a:off x="1" y="601785"/>
        <a:ext cx="1198288" cy="513553"/>
      </dsp:txXfrm>
    </dsp:sp>
    <dsp:sp modelId="{7DB7E0DC-842F-402A-B8D9-E2CFD5ABF5F4}">
      <dsp:nvSpPr>
        <dsp:cNvPr id="0" name=""/>
        <dsp:cNvSpPr/>
      </dsp:nvSpPr>
      <dsp:spPr>
        <a:xfrm rot="5400000">
          <a:off x="5643509" y="-4442578"/>
          <a:ext cx="1113281" cy="100037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200" b="1" kern="1200" dirty="0">
              <a:solidFill>
                <a:srgbClr val="676661"/>
              </a:solidFill>
              <a:ea typeface="微软雅黑" panose="020B0503020204020204" pitchFamily="34" charset="-122"/>
            </a:rPr>
            <a:t>求函数 </a:t>
          </a:r>
          <a14:m xmlns:a14="http://schemas.microsoft.com/office/drawing/2010/main">
            <m:oMath xmlns:m="http://schemas.openxmlformats.org/officeDocument/2006/math">
              <m:r>
                <a:rPr lang="en-US" altLang="zh-CN" sz="3200" b="1" i="1" kern="1200" smtClean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m:t>𝒇</m:t>
              </m:r>
              <m:r>
                <a:rPr lang="en-US" altLang="zh-CN" sz="3200" b="1" i="1" kern="1200" smtClean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m:t>(</m:t>
              </m:r>
              <m:r>
                <a:rPr lang="en-US" altLang="zh-CN" sz="3200" b="1" i="1" kern="1200" smtClean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m:t>𝒙</m:t>
              </m:r>
              <m:r>
                <a:rPr lang="en-US" altLang="zh-CN" sz="3200" b="1" i="1" kern="1200" smtClean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m:t>,</m:t>
              </m:r>
              <m:r>
                <a:rPr lang="en-US" altLang="zh-CN" sz="3200" b="1" i="1" kern="1200" smtClean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m:t>𝒚</m:t>
              </m:r>
              <m:r>
                <a:rPr lang="en-US" altLang="zh-CN" sz="3200" b="1" i="1" kern="1200" smtClean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m:t>)</m:t>
              </m:r>
            </m:oMath>
          </a14:m>
          <a:r>
            <a:rPr lang="zh-CN" altLang="en-US" sz="3200" b="1" kern="1200" dirty="0">
              <a:solidFill>
                <a:srgbClr val="676661"/>
              </a:solidFill>
              <a:latin typeface="微软雅黑"/>
              <a:ea typeface="微软雅黑" panose="020B0503020204020204" pitchFamily="34" charset="-122"/>
              <a:cs typeface="+mn-cs"/>
            </a:rPr>
            <a:t> 在 </a:t>
          </a:r>
          <a14:m xmlns:a14="http://schemas.microsoft.com/office/drawing/2010/main">
            <m:oMath xmlns:m="http://schemas.openxmlformats.org/officeDocument/2006/math">
              <m:r>
                <a:rPr lang="en-US" altLang="zh-CN" sz="3200" b="1" i="1" kern="1200" smtClean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m:t>𝑫</m:t>
              </m:r>
            </m:oMath>
          </a14:m>
          <a:r>
            <a:rPr lang="en-US" altLang="zh-CN" sz="3200" b="1" kern="120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zh-CN" altLang="en-US" sz="3200" b="1" kern="120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内的所有驻点处的函数值</a:t>
          </a:r>
          <a:r>
            <a:rPr lang="zh-CN" altLang="en-US" sz="3200" b="1" kern="1200" dirty="0">
              <a:solidFill>
                <a:srgbClr val="676661"/>
              </a:solidFill>
              <a:latin typeface="微软雅黑"/>
              <a:ea typeface="微软雅黑" panose="020B0503020204020204" pitchFamily="34" charset="-122"/>
              <a:cs typeface="+mn-cs"/>
            </a:rPr>
            <a:t>；</a:t>
          </a:r>
        </a:p>
      </dsp:txBody>
      <dsp:txXfrm rot="-5400000">
        <a:off x="1198288" y="56989"/>
        <a:ext cx="9949377" cy="1004589"/>
      </dsp:txXfrm>
    </dsp:sp>
    <dsp:sp modelId="{079292B5-9177-4812-9C9A-9AE3B310E62F}">
      <dsp:nvSpPr>
        <dsp:cNvPr id="0" name=""/>
        <dsp:cNvSpPr/>
      </dsp:nvSpPr>
      <dsp:spPr>
        <a:xfrm rot="5400000">
          <a:off x="-256776" y="1778415"/>
          <a:ext cx="1711841" cy="11982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/>
            <a:t>(ii)</a:t>
          </a:r>
          <a:endParaRPr lang="zh-CN" altLang="en-US" sz="3200" kern="1200" dirty="0"/>
        </a:p>
      </dsp:txBody>
      <dsp:txXfrm rot="-5400000">
        <a:off x="1" y="2120782"/>
        <a:ext cx="1198288" cy="513553"/>
      </dsp:txXfrm>
    </dsp:sp>
    <dsp:sp modelId="{A08270DB-5F6C-4606-88AA-4681ED93F3E5}">
      <dsp:nvSpPr>
        <dsp:cNvPr id="0" name=""/>
        <dsp:cNvSpPr/>
      </dsp:nvSpPr>
      <dsp:spPr>
        <a:xfrm rot="5400000">
          <a:off x="5643802" y="-2923874"/>
          <a:ext cx="1112696" cy="100037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200" b="1" kern="1200" dirty="0">
              <a:solidFill>
                <a:srgbClr val="676661"/>
              </a:solidFill>
              <a:ea typeface="微软雅黑" panose="020B0503020204020204" pitchFamily="34" charset="-122"/>
            </a:rPr>
            <a:t>求函数 </a:t>
          </a:r>
          <a14:m xmlns:a14="http://schemas.microsoft.com/office/drawing/2010/main">
            <m:oMath xmlns:m="http://schemas.openxmlformats.org/officeDocument/2006/math">
              <m:r>
                <a:rPr lang="en-US" altLang="zh-CN" sz="3200" b="1" i="1" kern="1200" smtClean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m:t>𝒇</m:t>
              </m:r>
              <m:r>
                <a:rPr lang="en-US" altLang="zh-CN" sz="3200" b="1" i="1" kern="1200" smtClean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m:t>(</m:t>
              </m:r>
              <m:r>
                <a:rPr lang="en-US" altLang="zh-CN" sz="3200" b="1" i="1" kern="1200" smtClean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m:t>𝒙</m:t>
              </m:r>
              <m:r>
                <a:rPr lang="en-US" altLang="zh-CN" sz="3200" b="1" i="1" kern="1200" smtClean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m:t>,</m:t>
              </m:r>
              <m:r>
                <a:rPr lang="en-US" altLang="zh-CN" sz="3200" b="1" i="1" kern="1200" smtClean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m:t>𝒚</m:t>
              </m:r>
              <m:r>
                <a:rPr lang="en-US" altLang="zh-CN" sz="3200" b="1" i="1" kern="1200" smtClean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m:t>)</m:t>
              </m:r>
            </m:oMath>
          </a14:m>
          <a:r>
            <a:rPr lang="zh-CN" altLang="en-US" sz="3200" b="1" kern="1200" dirty="0">
              <a:solidFill>
                <a:srgbClr val="676661"/>
              </a:solidFill>
              <a:latin typeface="微软雅黑"/>
              <a:ea typeface="微软雅黑" panose="020B0503020204020204" pitchFamily="34" charset="-122"/>
              <a:cs typeface="+mn-cs"/>
            </a:rPr>
            <a:t> 在 </a:t>
          </a:r>
          <a14:m xmlns:a14="http://schemas.microsoft.com/office/drawing/2010/main">
            <m:oMath xmlns:m="http://schemas.openxmlformats.org/officeDocument/2006/math">
              <m:r>
                <a:rPr lang="en-US" altLang="zh-CN" sz="3200" b="1" i="1" kern="1200" smtClean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m:t>𝑫</m:t>
              </m:r>
            </m:oMath>
          </a14:m>
          <a:r>
            <a:rPr lang="en-US" altLang="zh-CN" sz="3200" b="1" kern="120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zh-CN" altLang="en-US" sz="3200" b="1" kern="120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的边界上的最值的可能点</a:t>
          </a:r>
          <a:r>
            <a:rPr lang="zh-CN" altLang="en-US" sz="3200" b="1" kern="1200" dirty="0">
              <a:solidFill>
                <a:srgbClr val="676661"/>
              </a:solidFill>
              <a:latin typeface="微软雅黑"/>
              <a:ea typeface="微软雅黑" panose="020B0503020204020204" pitchFamily="34" charset="-122"/>
              <a:cs typeface="+mn-cs"/>
            </a:rPr>
            <a:t>；</a:t>
          </a:r>
        </a:p>
      </dsp:txBody>
      <dsp:txXfrm rot="-5400000">
        <a:off x="1198289" y="1575956"/>
        <a:ext cx="9949406" cy="1004062"/>
      </dsp:txXfrm>
    </dsp:sp>
    <dsp:sp modelId="{7F4B179C-C5A6-4C57-924A-10563B0177FE}">
      <dsp:nvSpPr>
        <dsp:cNvPr id="0" name=""/>
        <dsp:cNvSpPr/>
      </dsp:nvSpPr>
      <dsp:spPr>
        <a:xfrm rot="5400000">
          <a:off x="-256776" y="3297411"/>
          <a:ext cx="1711841" cy="11982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/>
            <a:t>(iii)</a:t>
          </a:r>
          <a:endParaRPr lang="zh-CN" altLang="en-US" sz="3200" kern="1200" dirty="0"/>
        </a:p>
      </dsp:txBody>
      <dsp:txXfrm rot="-5400000">
        <a:off x="1" y="3639778"/>
        <a:ext cx="1198288" cy="513553"/>
      </dsp:txXfrm>
    </dsp:sp>
    <dsp:sp modelId="{492C41AC-6491-4FA3-B076-1DD88F95FC0C}">
      <dsp:nvSpPr>
        <dsp:cNvPr id="0" name=""/>
        <dsp:cNvSpPr/>
      </dsp:nvSpPr>
      <dsp:spPr>
        <a:xfrm rot="5400000">
          <a:off x="5643802" y="-1404877"/>
          <a:ext cx="1112696" cy="100037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200" b="1" kern="1200" dirty="0">
              <a:solidFill>
                <a:srgbClr val="676661"/>
              </a:solidFill>
              <a:latin typeface="微软雅黑"/>
              <a:ea typeface="微软雅黑" panose="020B0503020204020204" pitchFamily="34" charset="-122"/>
              <a:cs typeface="+mn-cs"/>
            </a:rPr>
            <a:t>将以上各点的函数值进行比较</a:t>
          </a:r>
          <a:r>
            <a:rPr lang="en-US" altLang="zh-CN" sz="3200" b="1" kern="1200" dirty="0">
              <a:solidFill>
                <a:srgbClr val="676661"/>
              </a:solidFill>
              <a:latin typeface="微软雅黑"/>
              <a:ea typeface="微软雅黑" panose="020B0503020204020204" pitchFamily="34" charset="-122"/>
              <a:cs typeface="+mn-cs"/>
            </a:rPr>
            <a:t>.</a:t>
          </a:r>
          <a:r>
            <a:rPr lang="zh-CN" altLang="en-US" sz="3200" b="1" kern="1200" dirty="0">
              <a:solidFill>
                <a:srgbClr val="676661"/>
              </a:solidFill>
              <a:latin typeface="微软雅黑"/>
              <a:ea typeface="微软雅黑" panose="020B0503020204020204" pitchFamily="34" charset="-122"/>
              <a:cs typeface="+mn-cs"/>
            </a:rPr>
            <a:t> </a:t>
          </a:r>
          <a:endParaRPr lang="zh-CN" altLang="en-US" sz="3200" kern="1200" dirty="0"/>
        </a:p>
      </dsp:txBody>
      <dsp:txXfrm rot="-5400000">
        <a:off x="1198289" y="3094953"/>
        <a:ext cx="9949406" cy="10040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29T06:18:40.6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19204 8383 750 0,'-3'0'0'0,"3"0"0"0,0-2 0 0,-2 1 0 0,2-2 0 0,0 1 0 16,-2-1 0-16,0-1 0 0,2 2 0 0,-2 1 0 0,2-4 57 0,-1 3-12 0,1 1 31 0,0-3-1 0,0 2-29 16,0-2 39-16,0 3-28 0,0-3-12 0,0 2 1 15,0 0 11-15,0 1-11 0,0-1 0 16,0 2 39-16,0-3-39 0,0 3-1 16,0 0 1-16,0 0-38 0,0 0 0 0,-2 0 49 15,0 0-11-15,2 3-10 0,0 0 9 0,0 1-7 16,0 0 6-16,0-3-24 0,0 3-10 0,0-2 22 15,0-1-36-15,0-1 38 0,0 0 2 0,0 0-4 16,0 0 2-16,0 0-3 0,0 0 2 0,0 0 44 16,0 0-43-16,0 0 12 0,0-1-10 0,0-1-69 15,0 1 32-15,0-3-8 0,0 1 40 16,0 0-41-16,0 1-5 0,0 1 35 16,-4 1-36-16,1 0 33 0,-3 0 4 0,0 0 11 15,-1 0-14-15,1 5-10 0,2 0 9 0,1 1 56 16,-1-1-56-16,1 2 3 0,3-2-4 0,0-1 19 15,0 2-15-15,0-3 9 0,0-1-8 0,0 0-43 16,0 0-5-16,0-2 47 0,3 0-39 0,3 0-4 16,-1 0 39-16,1 0-50 0,-1-4 41 0,1-1 2 15,-2-1-10-15,0-2-2 0,-2 2 9 16,-1 3-8-16,1-3-3 0,-2 5 44 0,0-3 2 0,0 1-36 16,0 2 0-16,0 1 65 15,-5 0-27-15,-3 0 0 0,2 0-15 0,1 4-13 16,-1 0 5-16,1 0 2 0,3 0-1 0,-2 1-3 15,2-2 6-15,2-1-38 0,0 0 6 0,0 0 27 16,0 0-5-16,0-1-334 0,2-1 147 0,11 2 83 16,4 1 18-16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15AC0E-DC9C-4C0A-A40B-A2331465BEE6}" type="datetimeFigureOut">
              <a:rPr lang="zh-CN" altLang="en-US" smtClean="0"/>
              <a:t>2021/12/28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03F28-4B63-4EED-8D95-F4A3C09F10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005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545" y="910683"/>
            <a:ext cx="10064910" cy="115077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57238" y="2328863"/>
            <a:ext cx="10677524" cy="985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600"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2116931" y="910683"/>
            <a:ext cx="7958138" cy="76095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757238" y="3314701"/>
            <a:ext cx="10677524" cy="5857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4657725" y="4530394"/>
            <a:ext cx="2876550" cy="3929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cxnSp>
        <p:nvCxnSpPr>
          <p:cNvPr id="9" name="直接连接符 79"/>
          <p:cNvCxnSpPr/>
          <p:nvPr/>
        </p:nvCxnSpPr>
        <p:spPr>
          <a:xfrm>
            <a:off x="1764181" y="4715060"/>
            <a:ext cx="2755900" cy="0"/>
          </a:xfrm>
          <a:prstGeom prst="line">
            <a:avLst/>
          </a:prstGeom>
          <a:ln>
            <a:solidFill>
              <a:srgbClr val="7776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80"/>
          <p:cNvCxnSpPr/>
          <p:nvPr/>
        </p:nvCxnSpPr>
        <p:spPr>
          <a:xfrm>
            <a:off x="7637986" y="4715060"/>
            <a:ext cx="2755900" cy="0"/>
          </a:xfrm>
          <a:prstGeom prst="line">
            <a:avLst/>
          </a:prstGeom>
          <a:ln>
            <a:solidFill>
              <a:srgbClr val="7776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266806"/>
            <a:ext cx="12193057" cy="1591194"/>
          </a:xfrm>
          <a:prstGeom prst="rect">
            <a:avLst/>
          </a:prstGeom>
        </p:spPr>
      </p:pic>
      <p:sp>
        <p:nvSpPr>
          <p:cNvPr id="13" name="任意多边形 29"/>
          <p:cNvSpPr/>
          <p:nvPr userDrawn="1"/>
        </p:nvSpPr>
        <p:spPr>
          <a:xfrm>
            <a:off x="125378" y="5499101"/>
            <a:ext cx="11941243" cy="1259002"/>
          </a:xfrm>
          <a:custGeom>
            <a:avLst/>
            <a:gdLst>
              <a:gd name="connsiteX0" fmla="*/ 6096000 w 12192000"/>
              <a:gd name="connsiteY0" fmla="*/ 0 h 1591193"/>
              <a:gd name="connsiteX1" fmla="*/ 6410502 w 12192000"/>
              <a:gd name="connsiteY1" fmla="*/ 322781 h 1591193"/>
              <a:gd name="connsiteX2" fmla="*/ 12192000 w 12192000"/>
              <a:gd name="connsiteY2" fmla="*/ 322781 h 1591193"/>
              <a:gd name="connsiteX3" fmla="*/ 12192000 w 12192000"/>
              <a:gd name="connsiteY3" fmla="*/ 1591193 h 1591193"/>
              <a:gd name="connsiteX4" fmla="*/ 0 w 12192000"/>
              <a:gd name="connsiteY4" fmla="*/ 1591193 h 1591193"/>
              <a:gd name="connsiteX5" fmla="*/ 0 w 12192000"/>
              <a:gd name="connsiteY5" fmla="*/ 322781 h 1591193"/>
              <a:gd name="connsiteX6" fmla="*/ 5781498 w 12192000"/>
              <a:gd name="connsiteY6" fmla="*/ 322781 h 1591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591193">
                <a:moveTo>
                  <a:pt x="6096000" y="0"/>
                </a:moveTo>
                <a:lnTo>
                  <a:pt x="6410502" y="322781"/>
                </a:lnTo>
                <a:lnTo>
                  <a:pt x="12192000" y="322781"/>
                </a:lnTo>
                <a:lnTo>
                  <a:pt x="12192000" y="1591193"/>
                </a:lnTo>
                <a:lnTo>
                  <a:pt x="0" y="1591193"/>
                </a:lnTo>
                <a:lnTo>
                  <a:pt x="0" y="322781"/>
                </a:lnTo>
                <a:lnTo>
                  <a:pt x="5781498" y="322781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757238" y="6062403"/>
            <a:ext cx="10677524" cy="40983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A396C9B-D1AF-486D-A51D-679299F44C9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9F98543-9A8C-43F5-9D45-7C4D827A63B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6479B15-98CB-4244-BBCB-6F582476F59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7CD18DF-EFA3-4A15-AFB0-2D2F93E7E4E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3467742"/>
      </p:ext>
    </p:extLst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17571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97"/>
            <a:ext cx="5194242" cy="6858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56691" y="-297"/>
            <a:ext cx="335309" cy="6858594"/>
          </a:xfrm>
          <a:prstGeom prst="rect">
            <a:avLst/>
          </a:prstGeom>
        </p:spPr>
      </p:pic>
      <p:cxnSp>
        <p:nvCxnSpPr>
          <p:cNvPr id="4" name="直接连接符 19"/>
          <p:cNvCxnSpPr/>
          <p:nvPr userDrawn="1"/>
        </p:nvCxnSpPr>
        <p:spPr>
          <a:xfrm>
            <a:off x="12032650" y="177800"/>
            <a:ext cx="0" cy="6502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17"/>
          <p:cNvSpPr/>
          <p:nvPr userDrawn="1"/>
        </p:nvSpPr>
        <p:spPr>
          <a:xfrm>
            <a:off x="136037" y="177800"/>
            <a:ext cx="4864588" cy="6502400"/>
          </a:xfrm>
          <a:custGeom>
            <a:avLst/>
            <a:gdLst>
              <a:gd name="connsiteX0" fmla="*/ 0 w 5191349"/>
              <a:gd name="connsiteY0" fmla="*/ 0 h 6858000"/>
              <a:gd name="connsiteX1" fmla="*/ 4882718 w 5191349"/>
              <a:gd name="connsiteY1" fmla="*/ 0 h 6858000"/>
              <a:gd name="connsiteX2" fmla="*/ 4882718 w 5191349"/>
              <a:gd name="connsiteY2" fmla="*/ 3113151 h 6858000"/>
              <a:gd name="connsiteX3" fmla="*/ 5191349 w 5191349"/>
              <a:gd name="connsiteY3" fmla="*/ 3429000 h 6858000"/>
              <a:gd name="connsiteX4" fmla="*/ 4882718 w 5191349"/>
              <a:gd name="connsiteY4" fmla="*/ 3744848 h 6858000"/>
              <a:gd name="connsiteX5" fmla="*/ 4882718 w 5191349"/>
              <a:gd name="connsiteY5" fmla="*/ 6858000 h 6858000"/>
              <a:gd name="connsiteX6" fmla="*/ 0 w 519134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1349" h="6858000">
                <a:moveTo>
                  <a:pt x="0" y="0"/>
                </a:moveTo>
                <a:lnTo>
                  <a:pt x="4882718" y="0"/>
                </a:lnTo>
                <a:lnTo>
                  <a:pt x="4882718" y="3113151"/>
                </a:lnTo>
                <a:lnTo>
                  <a:pt x="5191349" y="3429000"/>
                </a:lnTo>
                <a:lnTo>
                  <a:pt x="4882718" y="3744848"/>
                </a:lnTo>
                <a:lnTo>
                  <a:pt x="4882718" y="6858000"/>
                </a:lnTo>
                <a:lnTo>
                  <a:pt x="0" y="6858000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5306" y="2200276"/>
            <a:ext cx="2686050" cy="13430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225306" y="3543300"/>
            <a:ext cx="2686050" cy="585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449768" y="1609727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449768" y="2940846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0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449768" y="4271964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97"/>
            <a:ext cx="5194242" cy="6858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56691" y="-297"/>
            <a:ext cx="335309" cy="6858594"/>
          </a:xfrm>
          <a:prstGeom prst="rect">
            <a:avLst/>
          </a:prstGeom>
        </p:spPr>
      </p:pic>
      <p:cxnSp>
        <p:nvCxnSpPr>
          <p:cNvPr id="4" name="直接连接符 19"/>
          <p:cNvCxnSpPr/>
          <p:nvPr userDrawn="1"/>
        </p:nvCxnSpPr>
        <p:spPr>
          <a:xfrm>
            <a:off x="12032650" y="177800"/>
            <a:ext cx="0" cy="6502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17"/>
          <p:cNvSpPr/>
          <p:nvPr userDrawn="1"/>
        </p:nvSpPr>
        <p:spPr>
          <a:xfrm>
            <a:off x="136037" y="177800"/>
            <a:ext cx="4864588" cy="6502400"/>
          </a:xfrm>
          <a:custGeom>
            <a:avLst/>
            <a:gdLst>
              <a:gd name="connsiteX0" fmla="*/ 0 w 5191349"/>
              <a:gd name="connsiteY0" fmla="*/ 0 h 6858000"/>
              <a:gd name="connsiteX1" fmla="*/ 4882718 w 5191349"/>
              <a:gd name="connsiteY1" fmla="*/ 0 h 6858000"/>
              <a:gd name="connsiteX2" fmla="*/ 4882718 w 5191349"/>
              <a:gd name="connsiteY2" fmla="*/ 3113151 h 6858000"/>
              <a:gd name="connsiteX3" fmla="*/ 5191349 w 5191349"/>
              <a:gd name="connsiteY3" fmla="*/ 3429000 h 6858000"/>
              <a:gd name="connsiteX4" fmla="*/ 4882718 w 5191349"/>
              <a:gd name="connsiteY4" fmla="*/ 3744848 h 6858000"/>
              <a:gd name="connsiteX5" fmla="*/ 4882718 w 5191349"/>
              <a:gd name="connsiteY5" fmla="*/ 6858000 h 6858000"/>
              <a:gd name="connsiteX6" fmla="*/ 0 w 519134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1349" h="6858000">
                <a:moveTo>
                  <a:pt x="0" y="0"/>
                </a:moveTo>
                <a:lnTo>
                  <a:pt x="4882718" y="0"/>
                </a:lnTo>
                <a:lnTo>
                  <a:pt x="4882718" y="3113151"/>
                </a:lnTo>
                <a:lnTo>
                  <a:pt x="5191349" y="3429000"/>
                </a:lnTo>
                <a:lnTo>
                  <a:pt x="4882718" y="3744848"/>
                </a:lnTo>
                <a:lnTo>
                  <a:pt x="4882718" y="6858000"/>
                </a:lnTo>
                <a:lnTo>
                  <a:pt x="0" y="6858000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5306" y="2200276"/>
            <a:ext cx="2686050" cy="13430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225306" y="3543300"/>
            <a:ext cx="2686050" cy="585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449768" y="1104902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449768" y="2436021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449768" y="3767139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6449768" y="5098258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7756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97"/>
            <a:ext cx="5194242" cy="6858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56691" y="-297"/>
            <a:ext cx="335309" cy="6858594"/>
          </a:xfrm>
          <a:prstGeom prst="rect">
            <a:avLst/>
          </a:prstGeom>
        </p:spPr>
      </p:pic>
      <p:cxnSp>
        <p:nvCxnSpPr>
          <p:cNvPr id="4" name="直接连接符 19"/>
          <p:cNvCxnSpPr/>
          <p:nvPr userDrawn="1"/>
        </p:nvCxnSpPr>
        <p:spPr>
          <a:xfrm>
            <a:off x="12032650" y="177800"/>
            <a:ext cx="0" cy="6502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17"/>
          <p:cNvSpPr/>
          <p:nvPr userDrawn="1"/>
        </p:nvSpPr>
        <p:spPr>
          <a:xfrm>
            <a:off x="136037" y="177800"/>
            <a:ext cx="4864588" cy="6502400"/>
          </a:xfrm>
          <a:custGeom>
            <a:avLst/>
            <a:gdLst>
              <a:gd name="connsiteX0" fmla="*/ 0 w 5191349"/>
              <a:gd name="connsiteY0" fmla="*/ 0 h 6858000"/>
              <a:gd name="connsiteX1" fmla="*/ 4882718 w 5191349"/>
              <a:gd name="connsiteY1" fmla="*/ 0 h 6858000"/>
              <a:gd name="connsiteX2" fmla="*/ 4882718 w 5191349"/>
              <a:gd name="connsiteY2" fmla="*/ 3113151 h 6858000"/>
              <a:gd name="connsiteX3" fmla="*/ 5191349 w 5191349"/>
              <a:gd name="connsiteY3" fmla="*/ 3429000 h 6858000"/>
              <a:gd name="connsiteX4" fmla="*/ 4882718 w 5191349"/>
              <a:gd name="connsiteY4" fmla="*/ 3744848 h 6858000"/>
              <a:gd name="connsiteX5" fmla="*/ 4882718 w 5191349"/>
              <a:gd name="connsiteY5" fmla="*/ 6858000 h 6858000"/>
              <a:gd name="connsiteX6" fmla="*/ 0 w 519134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1349" h="6858000">
                <a:moveTo>
                  <a:pt x="0" y="0"/>
                </a:moveTo>
                <a:lnTo>
                  <a:pt x="4882718" y="0"/>
                </a:lnTo>
                <a:lnTo>
                  <a:pt x="4882718" y="3113151"/>
                </a:lnTo>
                <a:lnTo>
                  <a:pt x="5191349" y="3429000"/>
                </a:lnTo>
                <a:lnTo>
                  <a:pt x="4882718" y="3744848"/>
                </a:lnTo>
                <a:lnTo>
                  <a:pt x="4882718" y="6858000"/>
                </a:lnTo>
                <a:lnTo>
                  <a:pt x="0" y="6858000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5306" y="2200276"/>
            <a:ext cx="2686050" cy="13430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225306" y="3543300"/>
            <a:ext cx="2686050" cy="585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449767" y="947740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449767" y="2043115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449767" y="3138490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6449767" y="4233865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3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6449767" y="5329241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6418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97"/>
            <a:ext cx="5194242" cy="6858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56691" y="-297"/>
            <a:ext cx="335309" cy="6858594"/>
          </a:xfrm>
          <a:prstGeom prst="rect">
            <a:avLst/>
          </a:prstGeom>
        </p:spPr>
      </p:pic>
      <p:cxnSp>
        <p:nvCxnSpPr>
          <p:cNvPr id="4" name="直接连接符 19"/>
          <p:cNvCxnSpPr/>
          <p:nvPr userDrawn="1"/>
        </p:nvCxnSpPr>
        <p:spPr>
          <a:xfrm>
            <a:off x="12032650" y="177800"/>
            <a:ext cx="0" cy="6502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17"/>
          <p:cNvSpPr/>
          <p:nvPr userDrawn="1"/>
        </p:nvSpPr>
        <p:spPr>
          <a:xfrm>
            <a:off x="136037" y="177800"/>
            <a:ext cx="4864588" cy="6502400"/>
          </a:xfrm>
          <a:custGeom>
            <a:avLst/>
            <a:gdLst>
              <a:gd name="connsiteX0" fmla="*/ 0 w 5191349"/>
              <a:gd name="connsiteY0" fmla="*/ 0 h 6858000"/>
              <a:gd name="connsiteX1" fmla="*/ 4882718 w 5191349"/>
              <a:gd name="connsiteY1" fmla="*/ 0 h 6858000"/>
              <a:gd name="connsiteX2" fmla="*/ 4882718 w 5191349"/>
              <a:gd name="connsiteY2" fmla="*/ 3113151 h 6858000"/>
              <a:gd name="connsiteX3" fmla="*/ 5191349 w 5191349"/>
              <a:gd name="connsiteY3" fmla="*/ 3429000 h 6858000"/>
              <a:gd name="connsiteX4" fmla="*/ 4882718 w 5191349"/>
              <a:gd name="connsiteY4" fmla="*/ 3744848 h 6858000"/>
              <a:gd name="connsiteX5" fmla="*/ 4882718 w 5191349"/>
              <a:gd name="connsiteY5" fmla="*/ 6858000 h 6858000"/>
              <a:gd name="connsiteX6" fmla="*/ 0 w 519134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1349" h="6858000">
                <a:moveTo>
                  <a:pt x="0" y="0"/>
                </a:moveTo>
                <a:lnTo>
                  <a:pt x="4882718" y="0"/>
                </a:lnTo>
                <a:lnTo>
                  <a:pt x="4882718" y="3113151"/>
                </a:lnTo>
                <a:lnTo>
                  <a:pt x="5191349" y="3429000"/>
                </a:lnTo>
                <a:lnTo>
                  <a:pt x="4882718" y="3744848"/>
                </a:lnTo>
                <a:lnTo>
                  <a:pt x="4882718" y="6858000"/>
                </a:lnTo>
                <a:lnTo>
                  <a:pt x="0" y="6858000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5306" y="2200276"/>
            <a:ext cx="2686050" cy="13430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225306" y="3543300"/>
            <a:ext cx="2686050" cy="585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449767" y="762003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449767" y="1697358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449767" y="2632713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6449767" y="3568068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3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6449767" y="4503423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7"/>
          </p:nvPr>
        </p:nvSpPr>
        <p:spPr>
          <a:xfrm>
            <a:off x="6449767" y="5438780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2720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9" y="0"/>
            <a:ext cx="12193057" cy="6078239"/>
          </a:xfrm>
          <a:prstGeom prst="rect">
            <a:avLst/>
          </a:prstGeom>
          <a:ln>
            <a:noFill/>
          </a:ln>
        </p:spPr>
      </p:pic>
      <p:sp>
        <p:nvSpPr>
          <p:cNvPr id="3" name="任意多边形 5"/>
          <p:cNvSpPr/>
          <p:nvPr userDrawn="1"/>
        </p:nvSpPr>
        <p:spPr>
          <a:xfrm rot="10800000">
            <a:off x="178065" y="142981"/>
            <a:ext cx="11835867" cy="5718804"/>
          </a:xfrm>
          <a:custGeom>
            <a:avLst/>
            <a:gdLst>
              <a:gd name="connsiteX0" fmla="*/ 12192000 w 12192000"/>
              <a:gd name="connsiteY0" fmla="*/ 6074228 h 6074228"/>
              <a:gd name="connsiteX1" fmla="*/ 0 w 12192000"/>
              <a:gd name="connsiteY1" fmla="*/ 6074228 h 6074228"/>
              <a:gd name="connsiteX2" fmla="*/ 0 w 12192000"/>
              <a:gd name="connsiteY2" fmla="*/ 293914 h 6074228"/>
              <a:gd name="connsiteX3" fmla="*/ 5632768 w 12192000"/>
              <a:gd name="connsiteY3" fmla="*/ 293914 h 6074228"/>
              <a:gd name="connsiteX4" fmla="*/ 6096002 w 12192000"/>
              <a:gd name="connsiteY4" fmla="*/ 0 h 6074228"/>
              <a:gd name="connsiteX5" fmla="*/ 6559235 w 12192000"/>
              <a:gd name="connsiteY5" fmla="*/ 293914 h 6074228"/>
              <a:gd name="connsiteX6" fmla="*/ 12192000 w 12192000"/>
              <a:gd name="connsiteY6" fmla="*/ 293914 h 6074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074228">
                <a:moveTo>
                  <a:pt x="12192000" y="6074228"/>
                </a:moveTo>
                <a:lnTo>
                  <a:pt x="0" y="6074228"/>
                </a:lnTo>
                <a:lnTo>
                  <a:pt x="0" y="293914"/>
                </a:lnTo>
                <a:lnTo>
                  <a:pt x="5632768" y="293914"/>
                </a:lnTo>
                <a:lnTo>
                  <a:pt x="6096002" y="0"/>
                </a:lnTo>
                <a:lnTo>
                  <a:pt x="6559235" y="293914"/>
                </a:lnTo>
                <a:lnTo>
                  <a:pt x="12192000" y="293914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71" name="组 70"/>
          <p:cNvGrpSpPr/>
          <p:nvPr userDrawn="1"/>
        </p:nvGrpSpPr>
        <p:grpSpPr>
          <a:xfrm>
            <a:off x="3685541" y="345797"/>
            <a:ext cx="4820918" cy="4822970"/>
            <a:chOff x="3683902" y="345797"/>
            <a:chExt cx="4820918" cy="4822970"/>
          </a:xfrm>
        </p:grpSpPr>
        <p:grpSp>
          <p:nvGrpSpPr>
            <p:cNvPr id="17" name="组合 11"/>
            <p:cNvGrpSpPr/>
            <p:nvPr/>
          </p:nvGrpSpPr>
          <p:grpSpPr>
            <a:xfrm>
              <a:off x="3812098" y="462897"/>
              <a:ext cx="4568634" cy="4568633"/>
              <a:chOff x="3651549" y="975481"/>
              <a:chExt cx="2929467" cy="2929467"/>
            </a:xfrm>
          </p:grpSpPr>
          <p:sp>
            <p:nvSpPr>
              <p:cNvPr id="69" name="椭圆 68"/>
              <p:cNvSpPr/>
              <p:nvPr/>
            </p:nvSpPr>
            <p:spPr>
              <a:xfrm>
                <a:off x="3651549" y="975481"/>
                <a:ext cx="2929467" cy="2929467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3856282" y="1186757"/>
                <a:ext cx="2520000" cy="25198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8" name="直接连接符 30"/>
            <p:cNvCxnSpPr>
              <a:cxnSpLocks/>
            </p:cNvCxnSpPr>
            <p:nvPr/>
          </p:nvCxnSpPr>
          <p:spPr>
            <a:xfrm rot="16200000" flipH="1">
              <a:off x="3751182" y="2509339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31"/>
            <p:cNvCxnSpPr>
              <a:cxnSpLocks/>
            </p:cNvCxnSpPr>
            <p:nvPr/>
          </p:nvCxnSpPr>
          <p:spPr>
            <a:xfrm rot="16623528" flipH="1">
              <a:off x="3767588" y="224333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32"/>
            <p:cNvCxnSpPr>
              <a:cxnSpLocks/>
            </p:cNvCxnSpPr>
            <p:nvPr/>
          </p:nvCxnSpPr>
          <p:spPr>
            <a:xfrm rot="17047059" flipH="1">
              <a:off x="3816559" y="198137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33"/>
            <p:cNvCxnSpPr>
              <a:cxnSpLocks/>
            </p:cNvCxnSpPr>
            <p:nvPr/>
          </p:nvCxnSpPr>
          <p:spPr>
            <a:xfrm rot="17470587" flipH="1">
              <a:off x="3897350" y="172740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34"/>
            <p:cNvCxnSpPr>
              <a:cxnSpLocks/>
            </p:cNvCxnSpPr>
            <p:nvPr/>
          </p:nvCxnSpPr>
          <p:spPr>
            <a:xfrm rot="17894117" flipH="1">
              <a:off x="4008739" y="148529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35"/>
            <p:cNvCxnSpPr>
              <a:cxnSpLocks/>
            </p:cNvCxnSpPr>
            <p:nvPr/>
          </p:nvCxnSpPr>
          <p:spPr>
            <a:xfrm rot="18317648" flipH="1">
              <a:off x="4149036" y="125870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36"/>
            <p:cNvCxnSpPr>
              <a:cxnSpLocks/>
            </p:cNvCxnSpPr>
            <p:nvPr/>
          </p:nvCxnSpPr>
          <p:spPr>
            <a:xfrm rot="18741176" flipH="1">
              <a:off x="4316115" y="1051079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37"/>
            <p:cNvCxnSpPr>
              <a:cxnSpLocks/>
            </p:cNvCxnSpPr>
            <p:nvPr/>
          </p:nvCxnSpPr>
          <p:spPr>
            <a:xfrm rot="19164706" flipH="1">
              <a:off x="4507442" y="865555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38"/>
            <p:cNvCxnSpPr>
              <a:cxnSpLocks/>
            </p:cNvCxnSpPr>
            <p:nvPr/>
          </p:nvCxnSpPr>
          <p:spPr>
            <a:xfrm rot="19588235" flipH="1">
              <a:off x="4720118" y="70495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39"/>
            <p:cNvCxnSpPr>
              <a:cxnSpLocks/>
            </p:cNvCxnSpPr>
            <p:nvPr/>
          </p:nvCxnSpPr>
          <p:spPr>
            <a:xfrm rot="20011765" flipH="1">
              <a:off x="4950919" y="57169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40"/>
            <p:cNvCxnSpPr>
              <a:cxnSpLocks/>
            </p:cNvCxnSpPr>
            <p:nvPr/>
          </p:nvCxnSpPr>
          <p:spPr>
            <a:xfrm rot="20435294" flipH="1">
              <a:off x="5196345" y="46781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41"/>
            <p:cNvCxnSpPr>
              <a:cxnSpLocks/>
            </p:cNvCxnSpPr>
            <p:nvPr/>
          </p:nvCxnSpPr>
          <p:spPr>
            <a:xfrm rot="20858824" flipH="1">
              <a:off x="5452677" y="394885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42"/>
            <p:cNvCxnSpPr>
              <a:cxnSpLocks/>
            </p:cNvCxnSpPr>
            <p:nvPr/>
          </p:nvCxnSpPr>
          <p:spPr>
            <a:xfrm rot="21282352" flipH="1">
              <a:off x="5716029" y="354004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43"/>
            <p:cNvCxnSpPr>
              <a:cxnSpLocks/>
            </p:cNvCxnSpPr>
            <p:nvPr/>
          </p:nvCxnSpPr>
          <p:spPr>
            <a:xfrm rot="105883" flipH="1">
              <a:off x="5982408" y="34579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44"/>
            <p:cNvCxnSpPr>
              <a:cxnSpLocks/>
            </p:cNvCxnSpPr>
            <p:nvPr/>
          </p:nvCxnSpPr>
          <p:spPr>
            <a:xfrm rot="529412" flipH="1">
              <a:off x="6247777" y="37038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45"/>
            <p:cNvCxnSpPr>
              <a:cxnSpLocks/>
            </p:cNvCxnSpPr>
            <p:nvPr/>
          </p:nvCxnSpPr>
          <p:spPr>
            <a:xfrm rot="952941" flipH="1">
              <a:off x="6508112" y="427402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46"/>
            <p:cNvCxnSpPr>
              <a:cxnSpLocks/>
            </p:cNvCxnSpPr>
            <p:nvPr/>
          </p:nvCxnSpPr>
          <p:spPr>
            <a:xfrm rot="1376471" flipH="1">
              <a:off x="6759468" y="51597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47"/>
            <p:cNvCxnSpPr>
              <a:cxnSpLocks/>
            </p:cNvCxnSpPr>
            <p:nvPr/>
          </p:nvCxnSpPr>
          <p:spPr>
            <a:xfrm rot="1800000" flipH="1">
              <a:off x="6998034" y="63476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48"/>
            <p:cNvCxnSpPr>
              <a:cxnSpLocks/>
            </p:cNvCxnSpPr>
            <p:nvPr/>
          </p:nvCxnSpPr>
          <p:spPr>
            <a:xfrm rot="2223529" flipH="1">
              <a:off x="7220194" y="78197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49"/>
            <p:cNvCxnSpPr>
              <a:cxnSpLocks/>
            </p:cNvCxnSpPr>
            <p:nvPr/>
          </p:nvCxnSpPr>
          <p:spPr>
            <a:xfrm rot="2647059" flipH="1">
              <a:off x="7422579" y="95537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50"/>
            <p:cNvCxnSpPr>
              <a:cxnSpLocks/>
            </p:cNvCxnSpPr>
            <p:nvPr/>
          </p:nvCxnSpPr>
          <p:spPr>
            <a:xfrm rot="3070588" flipH="1">
              <a:off x="7602123" y="1152319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51"/>
            <p:cNvCxnSpPr>
              <a:cxnSpLocks/>
            </p:cNvCxnSpPr>
            <p:nvPr/>
          </p:nvCxnSpPr>
          <p:spPr>
            <a:xfrm rot="3494117" flipH="1">
              <a:off x="7756103" y="136984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52"/>
            <p:cNvCxnSpPr>
              <a:cxnSpLocks/>
            </p:cNvCxnSpPr>
            <p:nvPr/>
          </p:nvCxnSpPr>
          <p:spPr>
            <a:xfrm rot="3917647" flipH="1">
              <a:off x="7882185" y="1604635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53"/>
            <p:cNvCxnSpPr>
              <a:cxnSpLocks/>
            </p:cNvCxnSpPr>
            <p:nvPr/>
          </p:nvCxnSpPr>
          <p:spPr>
            <a:xfrm rot="4341176" flipH="1">
              <a:off x="7978457" y="1853143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54"/>
            <p:cNvCxnSpPr>
              <a:cxnSpLocks/>
            </p:cNvCxnSpPr>
            <p:nvPr/>
          </p:nvCxnSpPr>
          <p:spPr>
            <a:xfrm rot="4764706" flipH="1">
              <a:off x="8043462" y="211160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55"/>
            <p:cNvCxnSpPr>
              <a:cxnSpLocks/>
            </p:cNvCxnSpPr>
            <p:nvPr/>
          </p:nvCxnSpPr>
          <p:spPr>
            <a:xfrm rot="5188236" flipH="1">
              <a:off x="8076213" y="237608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56"/>
            <p:cNvCxnSpPr>
              <a:cxnSpLocks/>
            </p:cNvCxnSpPr>
            <p:nvPr/>
          </p:nvCxnSpPr>
          <p:spPr>
            <a:xfrm rot="5611765" flipH="1">
              <a:off x="8076213" y="264259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57"/>
            <p:cNvCxnSpPr>
              <a:cxnSpLocks/>
            </p:cNvCxnSpPr>
            <p:nvPr/>
          </p:nvCxnSpPr>
          <p:spPr>
            <a:xfrm rot="6035294" flipH="1">
              <a:off x="8043462" y="290707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58"/>
            <p:cNvCxnSpPr>
              <a:cxnSpLocks/>
            </p:cNvCxnSpPr>
            <p:nvPr/>
          </p:nvCxnSpPr>
          <p:spPr>
            <a:xfrm rot="6458824" flipH="1">
              <a:off x="7978457" y="3165534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59"/>
            <p:cNvCxnSpPr>
              <a:cxnSpLocks/>
            </p:cNvCxnSpPr>
            <p:nvPr/>
          </p:nvCxnSpPr>
          <p:spPr>
            <a:xfrm rot="6882353" flipH="1">
              <a:off x="7882185" y="3414042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60"/>
            <p:cNvCxnSpPr>
              <a:cxnSpLocks/>
            </p:cNvCxnSpPr>
            <p:nvPr/>
          </p:nvCxnSpPr>
          <p:spPr>
            <a:xfrm rot="7305883" flipH="1">
              <a:off x="7756103" y="364883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61"/>
            <p:cNvCxnSpPr>
              <a:cxnSpLocks/>
            </p:cNvCxnSpPr>
            <p:nvPr/>
          </p:nvCxnSpPr>
          <p:spPr>
            <a:xfrm rot="7729412" flipH="1">
              <a:off x="7602123" y="386635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62"/>
            <p:cNvCxnSpPr>
              <a:cxnSpLocks/>
            </p:cNvCxnSpPr>
            <p:nvPr/>
          </p:nvCxnSpPr>
          <p:spPr>
            <a:xfrm rot="8152941" flipH="1">
              <a:off x="7422579" y="406330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63"/>
            <p:cNvCxnSpPr>
              <a:cxnSpLocks/>
            </p:cNvCxnSpPr>
            <p:nvPr/>
          </p:nvCxnSpPr>
          <p:spPr>
            <a:xfrm rot="8576471" flipH="1">
              <a:off x="7220194" y="423670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64"/>
            <p:cNvCxnSpPr>
              <a:cxnSpLocks/>
            </p:cNvCxnSpPr>
            <p:nvPr/>
          </p:nvCxnSpPr>
          <p:spPr>
            <a:xfrm rot="9000000" flipH="1">
              <a:off x="6998034" y="4383909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65"/>
            <p:cNvCxnSpPr>
              <a:cxnSpLocks/>
            </p:cNvCxnSpPr>
            <p:nvPr/>
          </p:nvCxnSpPr>
          <p:spPr>
            <a:xfrm rot="9423529" flipH="1">
              <a:off x="6759468" y="450270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66"/>
            <p:cNvCxnSpPr>
              <a:cxnSpLocks/>
            </p:cNvCxnSpPr>
            <p:nvPr/>
          </p:nvCxnSpPr>
          <p:spPr>
            <a:xfrm rot="9847059" flipH="1">
              <a:off x="6508111" y="4591275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67"/>
            <p:cNvCxnSpPr>
              <a:cxnSpLocks/>
            </p:cNvCxnSpPr>
            <p:nvPr/>
          </p:nvCxnSpPr>
          <p:spPr>
            <a:xfrm rot="10270589" flipH="1">
              <a:off x="6247777" y="464829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68"/>
            <p:cNvCxnSpPr>
              <a:cxnSpLocks/>
            </p:cNvCxnSpPr>
            <p:nvPr/>
          </p:nvCxnSpPr>
          <p:spPr>
            <a:xfrm rot="10694117" flipH="1">
              <a:off x="5982408" y="467288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69"/>
            <p:cNvCxnSpPr>
              <a:cxnSpLocks/>
            </p:cNvCxnSpPr>
            <p:nvPr/>
          </p:nvCxnSpPr>
          <p:spPr>
            <a:xfrm rot="11117648" flipH="1">
              <a:off x="5716029" y="4664673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70"/>
            <p:cNvCxnSpPr>
              <a:cxnSpLocks/>
            </p:cNvCxnSpPr>
            <p:nvPr/>
          </p:nvCxnSpPr>
          <p:spPr>
            <a:xfrm rot="11541176" flipH="1">
              <a:off x="5452677" y="4623793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71"/>
            <p:cNvCxnSpPr>
              <a:cxnSpLocks/>
            </p:cNvCxnSpPr>
            <p:nvPr/>
          </p:nvCxnSpPr>
          <p:spPr>
            <a:xfrm rot="11964706" flipH="1">
              <a:off x="5196345" y="455086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72"/>
            <p:cNvCxnSpPr>
              <a:cxnSpLocks/>
            </p:cNvCxnSpPr>
            <p:nvPr/>
          </p:nvCxnSpPr>
          <p:spPr>
            <a:xfrm rot="12388235" flipH="1">
              <a:off x="4950919" y="444698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73"/>
            <p:cNvCxnSpPr>
              <a:cxnSpLocks/>
            </p:cNvCxnSpPr>
            <p:nvPr/>
          </p:nvCxnSpPr>
          <p:spPr>
            <a:xfrm rot="12811765" flipH="1">
              <a:off x="4720118" y="431372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74"/>
            <p:cNvCxnSpPr>
              <a:cxnSpLocks/>
            </p:cNvCxnSpPr>
            <p:nvPr/>
          </p:nvCxnSpPr>
          <p:spPr>
            <a:xfrm rot="13235294" flipH="1">
              <a:off x="4507443" y="4153123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75"/>
            <p:cNvCxnSpPr>
              <a:cxnSpLocks/>
            </p:cNvCxnSpPr>
            <p:nvPr/>
          </p:nvCxnSpPr>
          <p:spPr>
            <a:xfrm rot="13658824" flipH="1">
              <a:off x="4316115" y="396759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76"/>
            <p:cNvCxnSpPr>
              <a:cxnSpLocks/>
            </p:cNvCxnSpPr>
            <p:nvPr/>
          </p:nvCxnSpPr>
          <p:spPr>
            <a:xfrm rot="14082352" flipH="1">
              <a:off x="4149036" y="375997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77"/>
            <p:cNvCxnSpPr>
              <a:cxnSpLocks/>
            </p:cNvCxnSpPr>
            <p:nvPr/>
          </p:nvCxnSpPr>
          <p:spPr>
            <a:xfrm rot="14505883" flipH="1">
              <a:off x="4008739" y="353338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78"/>
            <p:cNvCxnSpPr>
              <a:cxnSpLocks/>
            </p:cNvCxnSpPr>
            <p:nvPr/>
          </p:nvCxnSpPr>
          <p:spPr>
            <a:xfrm rot="14929413" flipH="1">
              <a:off x="3897350" y="329127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79"/>
            <p:cNvCxnSpPr>
              <a:cxnSpLocks/>
            </p:cNvCxnSpPr>
            <p:nvPr/>
          </p:nvCxnSpPr>
          <p:spPr>
            <a:xfrm rot="15352941" flipH="1">
              <a:off x="3816559" y="303730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80"/>
            <p:cNvCxnSpPr>
              <a:cxnSpLocks/>
            </p:cNvCxnSpPr>
            <p:nvPr/>
          </p:nvCxnSpPr>
          <p:spPr>
            <a:xfrm rot="15776472" flipH="1">
              <a:off x="3767588" y="277533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直接连接符 132"/>
          <p:cNvCxnSpPr/>
          <p:nvPr userDrawn="1"/>
        </p:nvCxnSpPr>
        <p:spPr>
          <a:xfrm>
            <a:off x="4840431" y="2195273"/>
            <a:ext cx="1127340" cy="0"/>
          </a:xfrm>
          <a:prstGeom prst="line">
            <a:avLst/>
          </a:prstGeom>
          <a:ln>
            <a:solidFill>
              <a:srgbClr val="F5F0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134"/>
          <p:cNvCxnSpPr/>
          <p:nvPr userDrawn="1"/>
        </p:nvCxnSpPr>
        <p:spPr>
          <a:xfrm>
            <a:off x="6218348" y="2195273"/>
            <a:ext cx="1127340" cy="0"/>
          </a:xfrm>
          <a:prstGeom prst="line">
            <a:avLst/>
          </a:prstGeom>
          <a:ln>
            <a:solidFill>
              <a:srgbClr val="F5F0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椭圆 73"/>
          <p:cNvSpPr/>
          <p:nvPr userDrawn="1"/>
        </p:nvSpPr>
        <p:spPr>
          <a:xfrm>
            <a:off x="5996400" y="2094038"/>
            <a:ext cx="199137" cy="199137"/>
          </a:xfrm>
          <a:prstGeom prst="ellipse">
            <a:avLst/>
          </a:prstGeom>
          <a:noFill/>
          <a:ln>
            <a:solidFill>
              <a:srgbClr val="F5F0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5" name="文本占位符 3"/>
          <p:cNvSpPr>
            <a:spLocks noGrp="1"/>
          </p:cNvSpPr>
          <p:nvPr>
            <p:ph type="body" sz="quarter" idx="12" hasCustomPrompt="1"/>
          </p:nvPr>
        </p:nvSpPr>
        <p:spPr>
          <a:xfrm>
            <a:off x="4837016" y="1471967"/>
            <a:ext cx="2517968" cy="5905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76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382780" y="2477356"/>
            <a:ext cx="3415788" cy="71564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183931" y="176048"/>
            <a:ext cx="11824138" cy="6505904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五边形 4"/>
          <p:cNvSpPr/>
          <p:nvPr userDrawn="1"/>
        </p:nvSpPr>
        <p:spPr>
          <a:xfrm rot="5400000">
            <a:off x="431643" y="151946"/>
            <a:ext cx="891720" cy="587829"/>
          </a:xfrm>
          <a:prstGeom prst="homePlate">
            <a:avLst/>
          </a:prstGeom>
          <a:solidFill>
            <a:srgbClr val="79A5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588" y="0"/>
            <a:ext cx="587830" cy="74623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4208707" cy="46442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024C36-A057-41D2-8CF8-43459F331E0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129916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7" r:id="rId3"/>
    <p:sldLayoutId id="2147483688" r:id="rId4"/>
    <p:sldLayoutId id="2147483689" r:id="rId5"/>
    <p:sldLayoutId id="2147483685" r:id="rId6"/>
    <p:sldLayoutId id="2147483662" r:id="rId7"/>
    <p:sldLayoutId id="2147483686" r:id="rId8"/>
    <p:sldLayoutId id="2147483690" r:id="rId9"/>
    <p:sldLayoutId id="214748369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5.png"/><Relationship Id="rId5" Type="http://schemas.openxmlformats.org/officeDocument/2006/relationships/customXml" Target="../ink/ink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5" Type="http://schemas.openxmlformats.org/officeDocument/2006/relationships/image" Target="../media/image173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openxmlformats.org/officeDocument/2006/relationships/image" Target="../media/image63.png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0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openxmlformats.org/officeDocument/2006/relationships/image" Target="../media/image72.png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20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77671"/>
                </a:solidFill>
              </a:rPr>
              <a:t>多元函数微分法</a:t>
            </a:r>
            <a:endParaRPr lang="en-US" altLang="zh-CN" dirty="0">
              <a:solidFill>
                <a:srgbClr val="777671"/>
              </a:solidFill>
            </a:endParaRPr>
          </a:p>
          <a:p>
            <a:r>
              <a:rPr lang="zh-CN" altLang="en-US" dirty="0">
                <a:solidFill>
                  <a:srgbClr val="777671"/>
                </a:solidFill>
              </a:rPr>
              <a:t>及其应用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微积分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>
                <a:solidFill>
                  <a:srgbClr val="777671"/>
                </a:solidFill>
              </a:rPr>
              <a:t>                                   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4373696" y="4530394"/>
            <a:ext cx="3444608" cy="392907"/>
          </a:xfrm>
        </p:spPr>
        <p:txBody>
          <a:bodyPr/>
          <a:lstStyle/>
          <a:p>
            <a:r>
              <a:rPr lang="zh-CN" altLang="en-US" sz="2000" b="1">
                <a:solidFill>
                  <a:srgbClr val="7776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理学院数学系 王玉超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BA8D7E-40D9-4A09-87C5-5F56A419A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013" y="2128838"/>
            <a:ext cx="3695749" cy="354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0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多元函数的极值与最值问题</a:t>
            </a:r>
          </a:p>
        </p:txBody>
      </p:sp>
      <p:pic>
        <p:nvPicPr>
          <p:cNvPr id="2" name="mmexport1576999726833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29050" y="1085850"/>
            <a:ext cx="4533900" cy="46863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5EA3B92-E7DB-4F5D-B5BC-E00F56A5779F}"/>
                  </a:ext>
                </a:extLst>
              </p14:cNvPr>
              <p14:cNvContentPartPr/>
              <p14:nvPr/>
            </p14:nvContentPartPr>
            <p14:xfrm>
              <a:off x="6891120" y="2999520"/>
              <a:ext cx="22680" cy="208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5EA3B92-E7DB-4F5D-B5BC-E00F56A5779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81760" y="2990160"/>
                <a:ext cx="41400" cy="3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482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4700876" cy="464425"/>
          </a:xfrm>
        </p:spPr>
        <p:txBody>
          <a:bodyPr/>
          <a:lstStyle/>
          <a:p>
            <a:r>
              <a:rPr lang="zh-CN" altLang="en-US" dirty="0"/>
              <a:t>多元函数的极值与最值问题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5419858-65BA-468A-B7EC-7270FF99AF97}"/>
              </a:ext>
            </a:extLst>
          </p:cNvPr>
          <p:cNvSpPr/>
          <p:nvPr/>
        </p:nvSpPr>
        <p:spPr>
          <a:xfrm>
            <a:off x="877502" y="1484516"/>
            <a:ext cx="11007703" cy="1310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在许多极值问题中，函数自变量还要满足一些条件（</a:t>
            </a: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约束条件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），这样的极值称为</a:t>
            </a: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条件极值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492AF29-32C9-4FC7-9B87-DB1E207577B7}"/>
              </a:ext>
            </a:extLst>
          </p:cNvPr>
          <p:cNvSpPr/>
          <p:nvPr/>
        </p:nvSpPr>
        <p:spPr>
          <a:xfrm>
            <a:off x="877499" y="746234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三、条件极值 拉格朗日乘数法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499" y="2862973"/>
                <a:ext cx="10730306" cy="15132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例如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radPr>
                      <m:deg/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满足约束条件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的极大值是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，而满足约束条件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的极大值是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radPr>
                      <m:deg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9" y="2862973"/>
                <a:ext cx="10730306" cy="1513299"/>
              </a:xfrm>
              <a:prstGeom prst="rect">
                <a:avLst/>
              </a:prstGeom>
              <a:blipFill>
                <a:blip r:embed="rId2"/>
                <a:stretch>
                  <a:fillRect l="-1477" r="-909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10920CD-A113-4CD3-827E-6ADC01BE6FED}"/>
                  </a:ext>
                </a:extLst>
              </p:cNvPr>
              <p:cNvSpPr/>
              <p:nvPr/>
            </p:nvSpPr>
            <p:spPr>
              <a:xfrm>
                <a:off x="877502" y="4703021"/>
                <a:ext cx="10730306" cy="1310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例如求函数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𝒖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在约束条件 </a:t>
                </a:r>
                <a14:m>
                  <m:oMath xmlns:m="http://schemas.openxmlformats.org/officeDocument/2006/math"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𝝋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下的极值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有时可以写出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转化为无条件极值问题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10920CD-A113-4CD3-827E-6ADC01BE6F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4703021"/>
                <a:ext cx="10730306" cy="1310295"/>
              </a:xfrm>
              <a:prstGeom prst="rect">
                <a:avLst/>
              </a:prstGeom>
              <a:blipFill>
                <a:blip r:embed="rId3"/>
                <a:stretch>
                  <a:fillRect l="-1477" t="-1860" r="-455" b="-14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209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4700876" cy="464425"/>
          </a:xfrm>
        </p:spPr>
        <p:txBody>
          <a:bodyPr/>
          <a:lstStyle/>
          <a:p>
            <a:r>
              <a:rPr lang="zh-CN" altLang="en-US" dirty="0"/>
              <a:t>多元函数的极值与最值问题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5419858-65BA-468A-B7EC-7270FF99AF97}"/>
                  </a:ext>
                </a:extLst>
              </p:cNvPr>
              <p:cNvSpPr/>
              <p:nvPr/>
            </p:nvSpPr>
            <p:spPr>
              <a:xfrm>
                <a:off x="877503" y="752145"/>
                <a:ext cx="11007703" cy="1372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寻求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目标函数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在约束条件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𝝋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下取得极值的必要条件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5419858-65BA-468A-B7EC-7270FF99AF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752145"/>
                <a:ext cx="11007703" cy="1372683"/>
              </a:xfrm>
              <a:prstGeom prst="rect">
                <a:avLst/>
              </a:prstGeom>
              <a:blipFill rotWithShape="1">
                <a:blip r:embed="rId2"/>
                <a:stretch>
                  <a:fillRect l="-1440" b="-88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03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035744" cy="464425"/>
          </a:xfrm>
        </p:spPr>
        <p:txBody>
          <a:bodyPr/>
          <a:lstStyle/>
          <a:p>
            <a:r>
              <a:rPr lang="zh-CN" altLang="en-US" dirty="0"/>
              <a:t>多元函数的极值与最值问题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D515F46-332B-4BDD-9881-1741103A8D80}"/>
                  </a:ext>
                </a:extLst>
              </p:cNvPr>
              <p:cNvSpPr/>
              <p:nvPr/>
            </p:nvSpPr>
            <p:spPr>
              <a:xfrm>
                <a:off x="877500" y="678072"/>
                <a:ext cx="10971061" cy="60440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类似地，设函数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𝑭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满足：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𝑭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在点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某邻域内有连续的偏导数；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𝑭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sub>
                    </m:sSub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en-US" altLang="zh-CN" sz="3200" b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≠</m:t>
                    </m:r>
                    <m:r>
                      <a:rPr lang="en-US" altLang="zh-CN" sz="3200" b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则方程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𝑭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的某一邻域内能唯一确定一个单值连续且有连续导数的函数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，它满足方程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𝑭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及条件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，其导数为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𝒅𝒚</m:t>
                          </m:r>
                        </m:num>
                        <m:den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den>
                      </m:f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=−</m:t>
                      </m:r>
                      <m:f>
                        <m:f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sub>
                          </m:sSub>
                        </m:den>
                      </m:f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D515F46-332B-4BDD-9881-1741103A8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678072"/>
                <a:ext cx="10971061" cy="6044027"/>
              </a:xfrm>
              <a:prstGeom prst="rect">
                <a:avLst/>
              </a:prstGeom>
              <a:blipFill>
                <a:blip r:embed="rId2"/>
                <a:stretch>
                  <a:fillRect l="-1444" r="-1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491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4700876" cy="464425"/>
          </a:xfrm>
        </p:spPr>
        <p:txBody>
          <a:bodyPr/>
          <a:lstStyle/>
          <a:p>
            <a:r>
              <a:rPr lang="zh-CN" altLang="en-US" dirty="0"/>
              <a:t>多元函数的极值与最值问题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492AF29-32C9-4FC7-9B87-DB1E207577B7}"/>
                  </a:ext>
                </a:extLst>
              </p:cNvPr>
              <p:cNvSpPr/>
              <p:nvPr/>
            </p:nvSpPr>
            <p:spPr>
              <a:xfrm>
                <a:off x="877503" y="838794"/>
                <a:ext cx="9508562" cy="13765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引进辅助函数（</a:t>
                </a:r>
                <a:r>
                  <a:rPr lang="en-US" altLang="zh-CN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Lagrange 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函数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𝑳</m:t>
                      </m:r>
                      <m:d>
                        <m:d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zh-CN" altLang="en-US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𝝀</m:t>
                          </m:r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𝒇</m:t>
                      </m:r>
                      <m:d>
                        <m:d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zh-CN" altLang="en-US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𝝀𝝋</m:t>
                      </m:r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492AF29-32C9-4FC7-9B87-DB1E207577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838794"/>
                <a:ext cx="9508562" cy="1376531"/>
              </a:xfrm>
              <a:prstGeom prst="rect">
                <a:avLst/>
              </a:prstGeom>
              <a:blipFill rotWithShape="1">
                <a:blip r:embed="rId2"/>
                <a:stretch>
                  <a:fillRect l="-1667" t="-1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3" y="2629687"/>
                <a:ext cx="10730306" cy="27763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其取极值的必要条件为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𝑳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sub>
                              </m:sSub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sub>
                              </m:sSub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𝝀</m:t>
                              </m:r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𝝋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sub>
                              </m:sSub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𝑳</m:t>
                                  </m:r>
                                </m:e>
                                <m:sub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sub>
                              </m:sSub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sub>
                              </m:s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𝝀</m:t>
                              </m:r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𝝋</m:t>
                                  </m:r>
                                </m:e>
                                <m:sub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sub>
                              </m:s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𝑳</m:t>
                                  </m:r>
                                </m:e>
                                <m:sub>
                                  <m:r>
                                    <a:rPr lang="zh-CN" altLang="en-US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𝝀</m:t>
                                  </m:r>
                                </m:sub>
                              </m:sSub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𝝋</m:t>
                              </m:r>
                              <m:d>
                                <m:d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</m:d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2629687"/>
                <a:ext cx="10730306" cy="2776337"/>
              </a:xfrm>
              <a:prstGeom prst="rect">
                <a:avLst/>
              </a:prstGeom>
              <a:blipFill rotWithShape="1">
                <a:blip r:embed="rId3"/>
                <a:stretch>
                  <a:fillRect l="-1477" t="-8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388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4700876" cy="464425"/>
          </a:xfrm>
        </p:spPr>
        <p:txBody>
          <a:bodyPr/>
          <a:lstStyle/>
          <a:p>
            <a:r>
              <a:rPr lang="zh-CN" altLang="en-US" dirty="0"/>
              <a:t>多元函数的极值与最值问题</a:t>
            </a:r>
          </a:p>
        </p:txBody>
      </p:sp>
      <p:pic>
        <p:nvPicPr>
          <p:cNvPr id="2" name="mmexport1576999695626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1418" y="1066800"/>
            <a:ext cx="4533900" cy="472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5419858-65BA-468A-B7EC-7270FF99AF97}"/>
                  </a:ext>
                </a:extLst>
              </p:cNvPr>
              <p:cNvSpPr/>
              <p:nvPr/>
            </p:nvSpPr>
            <p:spPr>
              <a:xfrm>
                <a:off x="6028344" y="1189771"/>
                <a:ext cx="5799590" cy="1753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考虑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在椭圆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𝟖</m:t>
                        </m:r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𝟏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上的极值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5419858-65BA-468A-B7EC-7270FF99AF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344" y="1189771"/>
                <a:ext cx="5799590" cy="1753237"/>
              </a:xfrm>
              <a:prstGeom prst="rect">
                <a:avLst/>
              </a:prstGeom>
              <a:blipFill>
                <a:blip r:embed="rId5"/>
                <a:stretch>
                  <a:fillRect l="-2734" t="-1389" b="-6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153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4700876" cy="464425"/>
          </a:xfrm>
        </p:spPr>
        <p:txBody>
          <a:bodyPr/>
          <a:lstStyle/>
          <a:p>
            <a:r>
              <a:rPr lang="zh-CN" altLang="en-US" dirty="0"/>
              <a:t>多元函数的极值与最值问题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5419858-65BA-468A-B7EC-7270FF99AF97}"/>
                  </a:ext>
                </a:extLst>
              </p:cNvPr>
              <p:cNvSpPr/>
              <p:nvPr/>
            </p:nvSpPr>
            <p:spPr>
              <a:xfrm>
                <a:off x="877503" y="752145"/>
                <a:ext cx="11007703" cy="21605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利用梯度记号，可以简记为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eqArrPr>
                            <m:e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𝛁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𝒇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𝝀</m:t>
                              </m:r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𝛁</m:t>
                              </m:r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𝝋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e>
                              </m:acc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</m:e>
                            <m:e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𝝋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5419858-65BA-468A-B7EC-7270FF99AF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752145"/>
                <a:ext cx="11007703" cy="2160591"/>
              </a:xfrm>
              <a:prstGeom prst="rect">
                <a:avLst/>
              </a:prstGeom>
              <a:blipFill rotWithShape="1">
                <a:blip r:embed="rId2"/>
                <a:stretch>
                  <a:fillRect l="-1440" t="-1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95419858-65BA-468A-B7EC-7270FF99AF97}"/>
              </a:ext>
            </a:extLst>
          </p:cNvPr>
          <p:cNvSpPr/>
          <p:nvPr/>
        </p:nvSpPr>
        <p:spPr>
          <a:xfrm>
            <a:off x="877503" y="3219906"/>
            <a:ext cx="11007703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几何上来讲，可能的极值点处法线方向相同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822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4700876" cy="464425"/>
          </a:xfrm>
        </p:spPr>
        <p:txBody>
          <a:bodyPr/>
          <a:lstStyle/>
          <a:p>
            <a:r>
              <a:rPr lang="zh-CN" altLang="en-US" dirty="0"/>
              <a:t>多元函数的极值与最值问题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5419858-65BA-468A-B7EC-7270FF99AF97}"/>
                  </a:ext>
                </a:extLst>
              </p:cNvPr>
              <p:cNvSpPr/>
              <p:nvPr/>
            </p:nvSpPr>
            <p:spPr>
              <a:xfrm>
                <a:off x="877503" y="752145"/>
                <a:ext cx="11007703" cy="52312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拉格朗日乘数法可以推广到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𝒏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个变量的函数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𝒖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𝒇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𝟏</m:t>
                          </m:r>
                        </m:sub>
                      </m:sSub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⋯,</m:t>
                      </m:r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𝒏</m:t>
                          </m:r>
                        </m:sub>
                      </m:sSub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𝒎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个独立的约束条件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𝝋</m:t>
                          </m:r>
                        </m:e>
                        <m: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Cambria Math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𝟎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  (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𝒊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𝟏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,⋯,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𝒎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𝒎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&lt;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𝒏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下的极值问题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此时拉格朗日函数为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𝑳</m:t>
                      </m:r>
                      <m:d>
                        <m:d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Cambria Math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𝒏</m:t>
                              </m:r>
                            </m:sub>
                          </m:s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𝝀</m:t>
                              </m:r>
                            </m:e>
                            <m:sub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Cambria Math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𝝀</m:t>
                              </m:r>
                            </m:e>
                            <m:sub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𝒎</m:t>
                              </m:r>
                            </m:sub>
                          </m:sSub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𝒇</m:t>
                      </m:r>
                      <m:d>
                        <m:d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Cambria Math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𝒋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𝒎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𝝀</m:t>
                              </m:r>
                            </m:e>
                            <m:sub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𝝋</m:t>
                              </m:r>
                            </m:e>
                            <m:sub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Cambria Math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𝒏</m:t>
                              </m:r>
                            </m:sub>
                          </m:s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)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5419858-65BA-468A-B7EC-7270FF99AF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752145"/>
                <a:ext cx="11007703" cy="5231240"/>
              </a:xfrm>
              <a:prstGeom prst="rect">
                <a:avLst/>
              </a:prstGeom>
              <a:blipFill rotWithShape="1">
                <a:blip r:embed="rId2"/>
                <a:stretch>
                  <a:fillRect l="-1440" t="-4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229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4700876" cy="464425"/>
          </a:xfrm>
        </p:spPr>
        <p:txBody>
          <a:bodyPr/>
          <a:lstStyle/>
          <a:p>
            <a:r>
              <a:rPr lang="zh-CN" altLang="en-US" dirty="0"/>
              <a:t>多元函数的极值与最值问题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5419858-65BA-468A-B7EC-7270FF99AF97}"/>
                  </a:ext>
                </a:extLst>
              </p:cNvPr>
              <p:cNvSpPr/>
              <p:nvPr/>
            </p:nvSpPr>
            <p:spPr>
              <a:xfrm>
                <a:off x="877503" y="752145"/>
                <a:ext cx="11007703" cy="40228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由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𝑳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取得极值的必要条件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𝑳</m:t>
                          </m:r>
                        </m:num>
                        <m:den>
                          <m:r>
                            <a:rPr lang="zh-CN" altLang="en-US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𝟎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  </m:t>
                      </m:r>
                      <m:d>
                        <m:d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𝒊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𝟏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,⋯,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Cambria Math"/>
                            </a:rPr>
                            <m:t>𝒏</m:t>
                          </m:r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,</m:t>
                      </m:r>
                    </m:oMath>
                  </m:oMathPara>
                </a14:m>
                <a:endParaRPr lang="en-US" altLang="zh-CN" sz="3200" b="1" i="1" kern="0" dirty="0">
                  <a:solidFill>
                    <a:srgbClr val="676661"/>
                  </a:solidFill>
                  <a:latin typeface="Cambria Math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𝑳</m:t>
                          </m:r>
                        </m:num>
                        <m:den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𝝀</m:t>
                              </m:r>
                            </m:e>
                            <m:sub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𝒋</m:t>
                              </m:r>
                            </m:sub>
                          </m:sSub>
                        </m:den>
                      </m:f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𝟎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  </m:t>
                      </m:r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𝒋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𝟏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,⋯,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Cambria Math"/>
                            </a:rPr>
                            <m:t>𝒎</m:t>
                          </m:r>
                        </m:e>
                      </m:d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,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可解得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𝑳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的驻点，给出了可能的条件极值点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5419858-65BA-468A-B7EC-7270FF99AF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752145"/>
                <a:ext cx="11007703" cy="4022896"/>
              </a:xfrm>
              <a:prstGeom prst="rect">
                <a:avLst/>
              </a:prstGeom>
              <a:blipFill rotWithShape="1">
                <a:blip r:embed="rId2"/>
                <a:stretch>
                  <a:fillRect l="-1440" t="-606"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855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4700876" cy="464425"/>
          </a:xfrm>
        </p:spPr>
        <p:txBody>
          <a:bodyPr/>
          <a:lstStyle/>
          <a:p>
            <a:r>
              <a:rPr lang="zh-CN" altLang="en-US" dirty="0"/>
              <a:t>多元函数的极值与最值问题</a:t>
            </a:r>
          </a:p>
        </p:txBody>
      </p:sp>
      <p:pic>
        <p:nvPicPr>
          <p:cNvPr id="3" name="mmexport1576999731248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2904" y="925760"/>
            <a:ext cx="4533900" cy="4838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5419858-65BA-468A-B7EC-7270FF99AF97}"/>
                  </a:ext>
                </a:extLst>
              </p:cNvPr>
              <p:cNvSpPr/>
              <p:nvPr/>
            </p:nvSpPr>
            <p:spPr>
              <a:xfrm>
                <a:off x="6028344" y="1189771"/>
                <a:ext cx="5799590" cy="13871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考虑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𝟏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到原点距离的最小值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5419858-65BA-468A-B7EC-7270FF99AF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344" y="1189771"/>
                <a:ext cx="5799590" cy="1387175"/>
              </a:xfrm>
              <a:prstGeom prst="rect">
                <a:avLst/>
              </a:prstGeom>
              <a:blipFill rotWithShape="1">
                <a:blip r:embed="rId5"/>
                <a:stretch>
                  <a:fillRect l="-2734" t="-877" r="-841" b="-87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817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多元函数的极值与最值问题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1171418" y="924232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091434D-8382-4457-95B0-5A6CA51B8061}"/>
              </a:ext>
            </a:extLst>
          </p:cNvPr>
          <p:cNvSpPr/>
          <p:nvPr/>
        </p:nvSpPr>
        <p:spPr>
          <a:xfrm>
            <a:off x="877503" y="1772350"/>
            <a:ext cx="11007703" cy="2653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空间曲线的切线与法平面：参数式情况、一般式情况；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曲面的切平面与法线：隐式情况、显式情况、参数式情况；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函数的极值问题；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函数的最值问题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004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多元函数的极值与最值问题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730306" cy="13247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：求椭圆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𝟒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𝟒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上一点，使其到直线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𝟐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𝟑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𝟔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的距离最短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730306" cy="1324786"/>
              </a:xfrm>
              <a:prstGeom prst="rect">
                <a:avLst/>
              </a:prstGeom>
              <a:blipFill rotWithShape="1">
                <a:blip r:embed="rId2"/>
                <a:stretch>
                  <a:fillRect l="-1477" t="-917" b="-137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5212776"/>
                <a:ext cx="10730306" cy="10170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𝟖</m:t>
                            </m:r>
                          </m:num>
                          <m:den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𝟓</m:t>
                            </m:r>
                          </m:den>
                        </m:f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𝟑</m:t>
                            </m:r>
                          </m:num>
                          <m:den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𝟓</m:t>
                            </m:r>
                          </m:den>
                        </m:f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212776"/>
                <a:ext cx="10730306" cy="1017010"/>
              </a:xfrm>
              <a:prstGeom prst="rect">
                <a:avLst/>
              </a:prstGeom>
              <a:blipFill rotWithShape="1">
                <a:blip r:embed="rId3"/>
                <a:stretch>
                  <a:fillRect l="-1477" b="-17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4622518A-40F3-4FFE-BD89-DB7260806D42}"/>
              </a:ext>
            </a:extLst>
          </p:cNvPr>
          <p:cNvSpPr/>
          <p:nvPr/>
        </p:nvSpPr>
        <p:spPr>
          <a:xfrm>
            <a:off x="877502" y="2558476"/>
            <a:ext cx="10730306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思路一：条件极值；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622518A-40F3-4FFE-BD89-DB7260806D42}"/>
              </a:ext>
            </a:extLst>
          </p:cNvPr>
          <p:cNvSpPr/>
          <p:nvPr/>
        </p:nvSpPr>
        <p:spPr>
          <a:xfrm>
            <a:off x="877502" y="3371276"/>
            <a:ext cx="10730306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思路二：椭圆参数方程；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622518A-40F3-4FFE-BD89-DB7260806D42}"/>
              </a:ext>
            </a:extLst>
          </p:cNvPr>
          <p:cNvSpPr/>
          <p:nvPr/>
        </p:nvSpPr>
        <p:spPr>
          <a:xfrm>
            <a:off x="877502" y="4244744"/>
            <a:ext cx="10730306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思路三：考虑与直线平行的切线；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736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多元函数的极值与最值问题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730306" cy="14016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：求函数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𝟐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𝟔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在椭圆域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𝟐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𝟑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上最大值和最小值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730306" cy="1401666"/>
              </a:xfrm>
              <a:prstGeom prst="rect">
                <a:avLst/>
              </a:prstGeom>
              <a:blipFill rotWithShape="1">
                <a:blip r:embed="rId2"/>
                <a:stretch>
                  <a:fillRect l="-1477" t="-870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4971476"/>
                <a:ext cx="10730306" cy="9988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𝟏𝟏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;−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𝟑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4971476"/>
                <a:ext cx="10730306" cy="998863"/>
              </a:xfrm>
              <a:prstGeom prst="rect">
                <a:avLst/>
              </a:prstGeom>
              <a:blipFill rotWithShape="1">
                <a:blip r:embed="rId3"/>
                <a:stretch>
                  <a:fillRect l="-1477" b="-24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4622518A-40F3-4FFE-BD89-DB7260806D42}"/>
              </a:ext>
            </a:extLst>
          </p:cNvPr>
          <p:cNvSpPr/>
          <p:nvPr/>
        </p:nvSpPr>
        <p:spPr>
          <a:xfrm>
            <a:off x="877502" y="3295076"/>
            <a:ext cx="10730306" cy="1372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注意区域内部驻点不是极值点，因此最值在边界取到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转化成一个条件极值问题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2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多元函数的极值与最值问题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730306" cy="929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：证明不等式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zh-CN" altLang="en-US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𝟑</m:t>
                        </m:r>
                      </m:deg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𝒙𝒚𝒛</m:t>
                        </m:r>
                      </m:e>
                    </m:ra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≤</m:t>
                    </m:r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𝒚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𝒛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𝟑</m:t>
                        </m:r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  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𝒚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𝒛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&gt;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𝟎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730306" cy="929165"/>
              </a:xfrm>
              <a:prstGeom prst="rect">
                <a:avLst/>
              </a:prstGeom>
              <a:blipFill rotWithShape="1">
                <a:blip r:embed="rId2"/>
                <a:stretch>
                  <a:fillRect l="-1477" b="-84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316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多元函数的极值与最值问题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844598" cy="2605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：某产品销售收入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𝑹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与电视广告费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，报纸广告费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（单位均为万元）间的关系为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𝑹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𝟏𝟓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𝟏𝟒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𝟑𝟐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𝒚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𝟖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𝒙𝒚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𝟐</m:t>
                      </m:r>
                      <m:sSup>
                        <m:sSup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p>
                      </m:sSup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𝟏𝟎</m:t>
                      </m:r>
                      <m:sSup>
                        <m:sSup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p>
                      </m:sSup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问如何分配两种广告费才能使得利润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𝑳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最大？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844598" cy="2605137"/>
              </a:xfrm>
              <a:prstGeom prst="rect">
                <a:avLst/>
              </a:prstGeom>
              <a:blipFill>
                <a:blip r:embed="rId2"/>
                <a:stretch>
                  <a:fillRect l="-1461" t="-935" b="-65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097912E-0062-4836-8EAA-AF17B581B063}"/>
                  </a:ext>
                </a:extLst>
              </p:cNvPr>
              <p:cNvSpPr/>
              <p:nvPr/>
            </p:nvSpPr>
            <p:spPr>
              <a:xfrm>
                <a:off x="877502" y="3628882"/>
                <a:ext cx="1073030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问题：若提供的广告费用为 </a:t>
                </a:r>
                <a14:m>
                  <m:oMath xmlns:m="http://schemas.openxmlformats.org/officeDocument/2006/math"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𝟓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万元，最优广告策略是？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097912E-0062-4836-8EAA-AF17B581B0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3628882"/>
                <a:ext cx="10730306" cy="664797"/>
              </a:xfrm>
              <a:prstGeom prst="rect">
                <a:avLst/>
              </a:prstGeom>
              <a:blipFill>
                <a:blip r:embed="rId3"/>
                <a:stretch>
                  <a:fillRect l="-1477" t="-3670" r="-5170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097912E-0062-4836-8EAA-AF17B581B063}"/>
                  </a:ext>
                </a:extLst>
              </p:cNvPr>
              <p:cNvSpPr/>
              <p:nvPr/>
            </p:nvSpPr>
            <p:spPr>
              <a:xfrm>
                <a:off x="877502" y="5158261"/>
                <a:ext cx="1073030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.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𝟓</m:t>
                        </m:r>
                      </m:e>
                    </m:d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097912E-0062-4836-8EAA-AF17B581B0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158261"/>
                <a:ext cx="10730306" cy="664797"/>
              </a:xfrm>
              <a:prstGeom prst="rect">
                <a:avLst/>
              </a:prstGeom>
              <a:blipFill rotWithShape="1">
                <a:blip r:embed="rId4"/>
                <a:stretch>
                  <a:fillRect l="-1477" t="-3670" b="-25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382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复习</a:t>
            </a:r>
          </a:p>
        </p:txBody>
      </p:sp>
    </p:spTree>
    <p:extLst>
      <p:ext uri="{BB962C8B-B14F-4D97-AF65-F5344CB8AC3E}">
        <p14:creationId xmlns:p14="http://schemas.microsoft.com/office/powerpoint/2010/main" val="708528424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复习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844598" cy="42050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：函数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在点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处两个偏导数都存在，则（ ）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A.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在点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连续；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B.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在点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可微；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C.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在点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极限存在；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D.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3200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Cambria Math"/>
                                  </a:rPr>
                                  <m:t>𝟎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𝒇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(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及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3200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Cambria Math"/>
                                  </a:rPr>
                                  <m:t>𝟎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𝒇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存在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844598" cy="4205062"/>
              </a:xfrm>
              <a:prstGeom prst="rect">
                <a:avLst/>
              </a:prstGeom>
              <a:blipFill rotWithShape="1">
                <a:blip r:embed="rId2"/>
                <a:stretch>
                  <a:fillRect l="-1461" t="-580" r="-5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5884480"/>
                <a:ext cx="1073030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𝑫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884480"/>
                <a:ext cx="10730306" cy="664797"/>
              </a:xfrm>
              <a:prstGeom prst="rect">
                <a:avLst/>
              </a:prstGeom>
              <a:blipFill>
                <a:blip r:embed="rId3"/>
                <a:stretch>
                  <a:fillRect l="-1477" t="-3670" b="-25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499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复习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844598" cy="32932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：设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于点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处全微分存在，则（ ）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A.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在点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偏导数未必存在；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B.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在点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偏导数连续；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C.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在点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沿任何方向的方向导数存在；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D.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在点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未必连续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844598" cy="3293209"/>
              </a:xfrm>
              <a:prstGeom prst="rect">
                <a:avLst/>
              </a:prstGeom>
              <a:blipFill rotWithShape="1">
                <a:blip r:embed="rId2"/>
                <a:stretch>
                  <a:fillRect l="-1461" t="-741" r="-506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5884480"/>
                <a:ext cx="1073030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𝑪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884480"/>
                <a:ext cx="10730306" cy="664797"/>
              </a:xfrm>
              <a:prstGeom prst="rect">
                <a:avLst/>
              </a:prstGeom>
              <a:blipFill rotWithShape="1">
                <a:blip r:embed="rId3"/>
                <a:stretch>
                  <a:fillRect l="-1477" t="-3670" b="-25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237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69" name="Group 41">
            <a:extLst>
              <a:ext uri="{FF2B5EF4-FFF2-40B4-BE49-F238E27FC236}">
                <a16:creationId xmlns:a16="http://schemas.microsoft.com/office/drawing/2014/main" id="{DC0B1D5B-6381-4352-9036-60AEA8D95B1C}"/>
              </a:ext>
            </a:extLst>
          </p:cNvPr>
          <p:cNvGrpSpPr>
            <a:grpSpLocks/>
          </p:cNvGrpSpPr>
          <p:nvPr/>
        </p:nvGrpSpPr>
        <p:grpSpPr bwMode="auto">
          <a:xfrm>
            <a:off x="4310064" y="2443165"/>
            <a:ext cx="425450" cy="576263"/>
            <a:chOff x="1827" y="1663"/>
            <a:chExt cx="333" cy="593"/>
          </a:xfrm>
        </p:grpSpPr>
        <p:sp>
          <p:nvSpPr>
            <p:cNvPr id="18472" name="Line 42">
              <a:extLst>
                <a:ext uri="{FF2B5EF4-FFF2-40B4-BE49-F238E27FC236}">
                  <a16:creationId xmlns:a16="http://schemas.microsoft.com/office/drawing/2014/main" id="{C510A1F8-004D-4A50-ACBE-1A6B474CB0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7" y="1663"/>
              <a:ext cx="333" cy="593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/>
            </a:p>
          </p:txBody>
        </p:sp>
        <p:sp>
          <p:nvSpPr>
            <p:cNvPr id="18473" name="Line 43">
              <a:extLst>
                <a:ext uri="{FF2B5EF4-FFF2-40B4-BE49-F238E27FC236}">
                  <a16:creationId xmlns:a16="http://schemas.microsoft.com/office/drawing/2014/main" id="{90825815-3ACF-4A53-9F5B-2D028D3A65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20" y="1759"/>
              <a:ext cx="99" cy="35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2572" name="Group 44">
            <a:extLst>
              <a:ext uri="{FF2B5EF4-FFF2-40B4-BE49-F238E27FC236}">
                <a16:creationId xmlns:a16="http://schemas.microsoft.com/office/drawing/2014/main" id="{C894F1B0-598C-4D1C-A7D3-2B159EB6868C}"/>
              </a:ext>
            </a:extLst>
          </p:cNvPr>
          <p:cNvGrpSpPr>
            <a:grpSpLocks/>
          </p:cNvGrpSpPr>
          <p:nvPr/>
        </p:nvGrpSpPr>
        <p:grpSpPr bwMode="auto">
          <a:xfrm>
            <a:off x="5048252" y="1930402"/>
            <a:ext cx="1439862" cy="360362"/>
            <a:chOff x="2208" y="1268"/>
            <a:chExt cx="1060" cy="384"/>
          </a:xfrm>
        </p:grpSpPr>
        <p:sp>
          <p:nvSpPr>
            <p:cNvPr id="18469" name="Line 45">
              <a:extLst>
                <a:ext uri="{FF2B5EF4-FFF2-40B4-BE49-F238E27FC236}">
                  <a16:creationId xmlns:a16="http://schemas.microsoft.com/office/drawing/2014/main" id="{37D93FEB-1600-4CAA-B3E6-6C5FF977F9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1385"/>
              <a:ext cx="106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/>
            </a:p>
          </p:txBody>
        </p:sp>
        <p:sp>
          <p:nvSpPr>
            <p:cNvPr id="18470" name="Line 46">
              <a:extLst>
                <a:ext uri="{FF2B5EF4-FFF2-40B4-BE49-F238E27FC236}">
                  <a16:creationId xmlns:a16="http://schemas.microsoft.com/office/drawing/2014/main" id="{29B7317B-940C-4248-8050-BD87DBB972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1522"/>
              <a:ext cx="106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1" name="Line 47">
              <a:extLst>
                <a:ext uri="{FF2B5EF4-FFF2-40B4-BE49-F238E27FC236}">
                  <a16:creationId xmlns:a16="http://schemas.microsoft.com/office/drawing/2014/main" id="{02D845FC-9C79-41B3-BB33-5F16C5B0F5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1268"/>
              <a:ext cx="144" cy="38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2576" name="Group 48">
            <a:extLst>
              <a:ext uri="{FF2B5EF4-FFF2-40B4-BE49-F238E27FC236}">
                <a16:creationId xmlns:a16="http://schemas.microsoft.com/office/drawing/2014/main" id="{5F011FFE-7C77-4FCA-B591-5CA8D89166F0}"/>
              </a:ext>
            </a:extLst>
          </p:cNvPr>
          <p:cNvGrpSpPr>
            <a:grpSpLocks/>
          </p:cNvGrpSpPr>
          <p:nvPr/>
        </p:nvGrpSpPr>
        <p:grpSpPr bwMode="auto">
          <a:xfrm>
            <a:off x="5995990" y="3516314"/>
            <a:ext cx="498475" cy="350838"/>
            <a:chOff x="2858" y="2592"/>
            <a:chExt cx="314" cy="510"/>
          </a:xfrm>
        </p:grpSpPr>
        <p:sp>
          <p:nvSpPr>
            <p:cNvPr id="18467" name="Line 49">
              <a:extLst>
                <a:ext uri="{FF2B5EF4-FFF2-40B4-BE49-F238E27FC236}">
                  <a16:creationId xmlns:a16="http://schemas.microsoft.com/office/drawing/2014/main" id="{76742A5B-7329-46AD-AAFD-23F5914D3C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15" y="2592"/>
              <a:ext cx="0" cy="51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8" name="Line 50">
              <a:extLst>
                <a:ext uri="{FF2B5EF4-FFF2-40B4-BE49-F238E27FC236}">
                  <a16:creationId xmlns:a16="http://schemas.microsoft.com/office/drawing/2014/main" id="{B5872923-4EE2-473F-B488-1B6A194664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8" y="2788"/>
              <a:ext cx="314" cy="11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/>
            </a:p>
          </p:txBody>
        </p:sp>
      </p:grpSp>
      <p:sp>
        <p:nvSpPr>
          <p:cNvPr id="22580" name="Line 52">
            <a:extLst>
              <a:ext uri="{FF2B5EF4-FFF2-40B4-BE49-F238E27FC236}">
                <a16:creationId xmlns:a16="http://schemas.microsoft.com/office/drawing/2014/main" id="{8E226528-3D5F-4C98-9CC2-245948BB03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89564" y="3498853"/>
            <a:ext cx="0" cy="395287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/>
          </a:p>
        </p:txBody>
      </p:sp>
      <p:grpSp>
        <p:nvGrpSpPr>
          <p:cNvPr id="22581" name="Group 53">
            <a:extLst>
              <a:ext uri="{FF2B5EF4-FFF2-40B4-BE49-F238E27FC236}">
                <a16:creationId xmlns:a16="http://schemas.microsoft.com/office/drawing/2014/main" id="{39560084-A3F0-4CE2-B8AE-CD2B2016AA0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824664" y="2443165"/>
            <a:ext cx="425450" cy="576263"/>
            <a:chOff x="1827" y="1663"/>
            <a:chExt cx="333" cy="593"/>
          </a:xfrm>
        </p:grpSpPr>
        <p:sp>
          <p:nvSpPr>
            <p:cNvPr id="18465" name="Line 54">
              <a:extLst>
                <a:ext uri="{FF2B5EF4-FFF2-40B4-BE49-F238E27FC236}">
                  <a16:creationId xmlns:a16="http://schemas.microsoft.com/office/drawing/2014/main" id="{7DD866A1-E5D4-4FCD-B86C-AC1F03CC57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7" y="1663"/>
              <a:ext cx="333" cy="59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6" name="Line 55">
              <a:extLst>
                <a:ext uri="{FF2B5EF4-FFF2-40B4-BE49-F238E27FC236}">
                  <a16:creationId xmlns:a16="http://schemas.microsoft.com/office/drawing/2014/main" id="{DD15209F-6220-4E0C-B494-C96EC09E2F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20" y="1759"/>
              <a:ext cx="99" cy="35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2606" name="Group 78">
            <a:extLst>
              <a:ext uri="{FF2B5EF4-FFF2-40B4-BE49-F238E27FC236}">
                <a16:creationId xmlns:a16="http://schemas.microsoft.com/office/drawing/2014/main" id="{FDB849A2-74ED-4AD4-B190-94E7F79473D7}"/>
              </a:ext>
            </a:extLst>
          </p:cNvPr>
          <p:cNvGrpSpPr>
            <a:grpSpLocks/>
          </p:cNvGrpSpPr>
          <p:nvPr/>
        </p:nvGrpSpPr>
        <p:grpSpPr bwMode="auto">
          <a:xfrm>
            <a:off x="2906714" y="1833564"/>
            <a:ext cx="5638800" cy="2667000"/>
            <a:chOff x="1776" y="2256"/>
            <a:chExt cx="3552" cy="1680"/>
          </a:xfrm>
        </p:grpSpPr>
        <p:sp>
          <p:nvSpPr>
            <p:cNvPr id="18461" name="Rectangle 64">
              <a:extLst>
                <a:ext uri="{FF2B5EF4-FFF2-40B4-BE49-F238E27FC236}">
                  <a16:creationId xmlns:a16="http://schemas.microsoft.com/office/drawing/2014/main" id="{6ECE2C92-5A44-4DD8-A9FC-0E29030E14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2256"/>
              <a:ext cx="1248" cy="3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algn="ctr"/>
              <a:r>
                <a:rPr lang="zh-CN" altLang="en-US" sz="28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函数可导</a:t>
              </a:r>
            </a:p>
          </p:txBody>
        </p:sp>
        <p:sp>
          <p:nvSpPr>
            <p:cNvPr id="18462" name="Rectangle 65">
              <a:extLst>
                <a:ext uri="{FF2B5EF4-FFF2-40B4-BE49-F238E27FC236}">
                  <a16:creationId xmlns:a16="http://schemas.microsoft.com/office/drawing/2014/main" id="{C18AEEEB-12E8-4555-A3DF-770C51D85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" y="2928"/>
              <a:ext cx="1248" cy="3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algn="ctr"/>
              <a:r>
                <a:rPr lang="zh-CN" altLang="en-US" sz="28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函数可微</a:t>
              </a:r>
            </a:p>
          </p:txBody>
        </p:sp>
        <p:sp>
          <p:nvSpPr>
            <p:cNvPr id="18463" name="Rectangle 66">
              <a:extLst>
                <a:ext uri="{FF2B5EF4-FFF2-40B4-BE49-F238E27FC236}">
                  <a16:creationId xmlns:a16="http://schemas.microsoft.com/office/drawing/2014/main" id="{AC3F14EB-A80D-4C81-94F3-5EF4134BED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5" y="3552"/>
              <a:ext cx="1440" cy="3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algn="ctr"/>
              <a:r>
                <a:rPr lang="zh-CN" altLang="en-US" sz="28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偏导数连续</a:t>
              </a:r>
            </a:p>
          </p:txBody>
        </p:sp>
        <p:sp>
          <p:nvSpPr>
            <p:cNvPr id="18464" name="Rectangle 63">
              <a:extLst>
                <a:ext uri="{FF2B5EF4-FFF2-40B4-BE49-F238E27FC236}">
                  <a16:creationId xmlns:a16="http://schemas.microsoft.com/office/drawing/2014/main" id="{BC00D2F7-608D-4B3C-8F20-3714F09959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2256"/>
              <a:ext cx="1248" cy="3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algn="ctr"/>
              <a:r>
                <a:rPr lang="zh-CN" altLang="en-US" sz="28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函数连续</a:t>
              </a:r>
              <a:endParaRPr lang="zh-CN" altLang="en-US" sz="2800" b="1" dirty="0"/>
            </a:p>
          </p:txBody>
        </p:sp>
      </p:grpSp>
      <p:sp>
        <p:nvSpPr>
          <p:cNvPr id="22604" name="Freeform 76">
            <a:extLst>
              <a:ext uri="{FF2B5EF4-FFF2-40B4-BE49-F238E27FC236}">
                <a16:creationId xmlns:a16="http://schemas.microsoft.com/office/drawing/2014/main" id="{8D16F07F-FBA2-44A7-AC09-BAE9FC32C99C}"/>
              </a:ext>
            </a:extLst>
          </p:cNvPr>
          <p:cNvSpPr>
            <a:spLocks/>
          </p:cNvSpPr>
          <p:nvPr/>
        </p:nvSpPr>
        <p:spPr bwMode="auto">
          <a:xfrm>
            <a:off x="6792914" y="2443164"/>
            <a:ext cx="990600" cy="762000"/>
          </a:xfrm>
          <a:custGeom>
            <a:avLst/>
            <a:gdLst>
              <a:gd name="T0" fmla="*/ 0 w 624"/>
              <a:gd name="T1" fmla="*/ 762000 h 480"/>
              <a:gd name="T2" fmla="*/ 990600 w 624"/>
              <a:gd name="T3" fmla="*/ 762000 h 480"/>
              <a:gd name="T4" fmla="*/ 990600 w 624"/>
              <a:gd name="T5" fmla="*/ 0 h 48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624" h="480">
                <a:moveTo>
                  <a:pt x="0" y="480"/>
                </a:moveTo>
                <a:lnTo>
                  <a:pt x="624" y="480"/>
                </a:lnTo>
                <a:lnTo>
                  <a:pt x="624" y="0"/>
                </a:ln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2605" name="Freeform 77">
            <a:extLst>
              <a:ext uri="{FF2B5EF4-FFF2-40B4-BE49-F238E27FC236}">
                <a16:creationId xmlns:a16="http://schemas.microsoft.com/office/drawing/2014/main" id="{086ABF8C-2102-4E06-9143-DFFB8443700F}"/>
              </a:ext>
            </a:extLst>
          </p:cNvPr>
          <p:cNvSpPr>
            <a:spLocks/>
          </p:cNvSpPr>
          <p:nvPr/>
        </p:nvSpPr>
        <p:spPr bwMode="auto">
          <a:xfrm flipH="1">
            <a:off x="3744914" y="2443164"/>
            <a:ext cx="990600" cy="762000"/>
          </a:xfrm>
          <a:custGeom>
            <a:avLst/>
            <a:gdLst>
              <a:gd name="T0" fmla="*/ 0 w 624"/>
              <a:gd name="T1" fmla="*/ 762000 h 480"/>
              <a:gd name="T2" fmla="*/ 990600 w 624"/>
              <a:gd name="T3" fmla="*/ 762000 h 480"/>
              <a:gd name="T4" fmla="*/ 990600 w 624"/>
              <a:gd name="T5" fmla="*/ 0 h 48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624" h="480">
                <a:moveTo>
                  <a:pt x="0" y="480"/>
                </a:moveTo>
                <a:lnTo>
                  <a:pt x="624" y="480"/>
                </a:lnTo>
                <a:lnTo>
                  <a:pt x="624" y="0"/>
                </a:ln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A710C06-6900-43E0-8673-1827E8591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27CFC3-F967-4728-86A0-A8E69E989C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复习</a:t>
            </a:r>
          </a:p>
        </p:txBody>
      </p:sp>
    </p:spTree>
    <p:extLst>
      <p:ext uri="{BB962C8B-B14F-4D97-AF65-F5344CB8AC3E}">
        <p14:creationId xmlns:p14="http://schemas.microsoft.com/office/powerpoint/2010/main" val="364501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2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2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2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2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2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2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复习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844598" cy="1372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：函数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处的最大方向导数值为该点梯度的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______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844598" cy="1372683"/>
              </a:xfrm>
              <a:prstGeom prst="rect">
                <a:avLst/>
              </a:prstGeom>
              <a:blipFill rotWithShape="1">
                <a:blip r:embed="rId2"/>
                <a:stretch>
                  <a:fillRect l="-1461" t="-1778" r="-225" b="-9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4622518A-40F3-4FFE-BD89-DB7260806D42}"/>
              </a:ext>
            </a:extLst>
          </p:cNvPr>
          <p:cNvSpPr/>
          <p:nvPr/>
        </p:nvSpPr>
        <p:spPr>
          <a:xfrm>
            <a:off x="877502" y="5884480"/>
            <a:ext cx="10730306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模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3690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复习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844598" cy="13871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：函数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处的方向导数的最大值为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______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844598" cy="1387175"/>
              </a:xfrm>
              <a:prstGeom prst="rect">
                <a:avLst/>
              </a:prstGeom>
              <a:blipFill rotWithShape="1">
                <a:blip r:embed="rId2"/>
                <a:stretch>
                  <a:fillRect l="-1461" t="-877" b="-87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5884480"/>
                <a:ext cx="1073030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𝟑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="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884480"/>
                <a:ext cx="10730306" cy="664797"/>
              </a:xfrm>
              <a:prstGeom prst="rect">
                <a:avLst/>
              </a:prstGeom>
              <a:blipFill rotWithShape="1">
                <a:blip r:embed="rId3"/>
                <a:stretch>
                  <a:fillRect l="-1477" t="-3670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4337171"/>
                <a:ext cx="10730306" cy="14312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方向导数的最大值是梯度的模，梯度为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4337171"/>
                <a:ext cx="10730306" cy="1431289"/>
              </a:xfrm>
              <a:prstGeom prst="rect">
                <a:avLst/>
              </a:prstGeom>
              <a:blipFill rotWithShape="1">
                <a:blip r:embed="rId4"/>
                <a:stretch>
                  <a:fillRect l="-1477" t="-1702" b="-68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386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4700876" cy="464425"/>
          </a:xfrm>
        </p:spPr>
        <p:txBody>
          <a:bodyPr/>
          <a:lstStyle/>
          <a:p>
            <a:r>
              <a:rPr lang="zh-CN" altLang="en-US" dirty="0"/>
              <a:t>多元函数的极值与最值问题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图示 2">
                <a:extLst>
                  <a:ext uri="{FF2B5EF4-FFF2-40B4-BE49-F238E27FC236}">
                    <a16:creationId xmlns:a16="http://schemas.microsoft.com/office/drawing/2014/main" id="{A44F6C96-0FAF-43A8-BC33-09F30E7B554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17342842"/>
                  </p:ext>
                </p:extLst>
              </p:nvPr>
            </p:nvGraphicFramePr>
            <p:xfrm>
              <a:off x="583588" y="1711087"/>
              <a:ext cx="11202012" cy="475511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3" name="图示 2">
                <a:extLst>
                  <a:ext uri="{FF2B5EF4-FFF2-40B4-BE49-F238E27FC236}">
                    <a16:creationId xmlns:a16="http://schemas.microsoft.com/office/drawing/2014/main" id="{A44F6C96-0FAF-43A8-BC33-09F30E7B554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71950208"/>
                  </p:ext>
                </p:extLst>
              </p:nvPr>
            </p:nvGraphicFramePr>
            <p:xfrm>
              <a:off x="583588" y="1711087"/>
              <a:ext cx="11202012" cy="475511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A965017-D926-42F9-B4D4-97B350503AA0}"/>
                  </a:ext>
                </a:extLst>
              </p:cNvPr>
              <p:cNvSpPr/>
              <p:nvPr/>
            </p:nvSpPr>
            <p:spPr>
              <a:xfrm>
                <a:off x="877499" y="746234"/>
                <a:ext cx="9508562" cy="6701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对于具有二阶连续偏导数的函数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 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A965017-D926-42F9-B4D4-97B350503A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9" y="746234"/>
                <a:ext cx="9508562" cy="670120"/>
              </a:xfrm>
              <a:prstGeom prst="rect">
                <a:avLst/>
              </a:prstGeom>
              <a:blipFill>
                <a:blip r:embed="rId11"/>
                <a:stretch>
                  <a:fillRect l="-1667" b="-2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054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4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复习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844598" cy="13871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：若曲面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𝑷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处的切平面与平面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𝟐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𝟐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及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都垂直，求此切平面的方程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844598" cy="1387175"/>
              </a:xfrm>
              <a:prstGeom prst="rect">
                <a:avLst/>
              </a:prstGeom>
              <a:blipFill rotWithShape="1">
                <a:blip r:embed="rId2"/>
                <a:stretch>
                  <a:fillRect l="-1461" t="-877" r="-169" b="-87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5884480"/>
                <a:ext cx="1073030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𝟐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𝟐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𝟐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="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884480"/>
                <a:ext cx="10730306" cy="664797"/>
              </a:xfrm>
              <a:prstGeom prst="rect">
                <a:avLst/>
              </a:prstGeom>
              <a:blipFill rotWithShape="1">
                <a:blip r:embed="rId3"/>
                <a:stretch>
                  <a:fillRect l="-1477" t="-3670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801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304686" cy="464425"/>
          </a:xfrm>
        </p:spPr>
        <p:txBody>
          <a:bodyPr/>
          <a:lstStyle/>
          <a:p>
            <a:r>
              <a:rPr lang="zh-CN" altLang="en-US" dirty="0"/>
              <a:t>复习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764327"/>
                <a:ext cx="10730306" cy="20714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曲面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𝚺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𝑴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处的切平面方程为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𝑭</m:t>
                          </m:r>
                        </m:e>
                        <m: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𝑭</m:t>
                          </m:r>
                        </m:e>
                        <m: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</m:sub>
                      </m:sSub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𝑭</m:t>
                          </m:r>
                        </m:e>
                        <m: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𝒛</m:t>
                          </m:r>
                        </m:sub>
                      </m:sSub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𝒛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𝟎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764327"/>
                <a:ext cx="10730306" cy="2071465"/>
              </a:xfrm>
              <a:prstGeom prst="rect">
                <a:avLst/>
              </a:prstGeom>
              <a:blipFill rotWithShape="1">
                <a:blip r:embed="rId2"/>
                <a:stretch>
                  <a:fillRect l="-14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3456727"/>
                <a:ext cx="10730306" cy="20258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曲面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𝚺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𝑴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处的法线方程为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𝒛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3456727"/>
                <a:ext cx="10730306" cy="2025811"/>
              </a:xfrm>
              <a:prstGeom prst="rect">
                <a:avLst/>
              </a:prstGeom>
              <a:blipFill rotWithShape="1">
                <a:blip r:embed="rId3"/>
                <a:stretch>
                  <a:fillRect l="-14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343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复习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844598" cy="19507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：设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为由方程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𝟑</m:t>
                        </m:r>
                      </m:sup>
                    </m:sSup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𝟑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𝟑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𝒙𝒚𝒛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𝟒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所确定的隐函数，求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32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32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𝝏</m:t>
                                    </m:r>
                                  </m:e>
                                  <m:sup>
                                    <m:r>
                                      <a:rPr lang="en-US" altLang="zh-CN" sz="32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𝒛</m:t>
                                </m:r>
                              </m:num>
                              <m:den>
                                <m:r>
                                  <a:rPr lang="zh-CN" altLang="en-US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𝝏</m:t>
                                </m:r>
                                <m:sSup>
                                  <m:sSupPr>
                                    <m:ctrlPr>
                                      <a:rPr lang="en-US" altLang="zh-CN" sz="32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2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US" altLang="zh-CN" sz="32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𝟐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844598" cy="1950727"/>
              </a:xfrm>
              <a:prstGeom prst="rect">
                <a:avLst/>
              </a:prstGeom>
              <a:blipFill>
                <a:blip r:embed="rId2"/>
                <a:stretch>
                  <a:fillRect l="-1461" t="-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5271294"/>
                <a:ext cx="10730306" cy="9698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0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f>
                      <m:fPr>
                        <m:ctrlP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𝟓</m:t>
                        </m:r>
                      </m:num>
                      <m:den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="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271294"/>
                <a:ext cx="10730306" cy="969817"/>
              </a:xfrm>
              <a:prstGeom prst="rect">
                <a:avLst/>
              </a:prstGeom>
              <a:blipFill rotWithShape="1">
                <a:blip r:embed="rId3"/>
                <a:stretch>
                  <a:fillRect l="-1477" b="-88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288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复习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730306" cy="18474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：设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𝒖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𝒗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具有二阶连续偏导数，若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，求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𝝏</m:t>
                            </m:r>
                          </m:e>
                          <m: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𝒛</m:t>
                        </m:r>
                      </m:num>
                      <m:den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den>
                    </m:f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730306" cy="1847493"/>
              </a:xfrm>
              <a:prstGeom prst="rect">
                <a:avLst/>
              </a:prstGeom>
              <a:blipFill>
                <a:blip r:embed="rId2"/>
                <a:stretch>
                  <a:fillRect l="-1477" t="-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4971476"/>
                <a:ext cx="10730306" cy="6855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′</m:t>
                        </m:r>
                      </m:sup>
                    </m:sSub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𝒙𝒚</m:t>
                    </m:r>
                    <m:sSubSup>
                      <m:sSub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𝟏𝟏</m:t>
                        </m:r>
                      </m:sub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′′</m:t>
                        </m:r>
                      </m:sup>
                    </m:sSub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𝟐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sSubSup>
                      <m:sSub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′′</m:t>
                        </m:r>
                      </m:sup>
                    </m:sSub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𝒙𝒚</m:t>
                    </m:r>
                    <m:sSubSup>
                      <m:sSub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𝟐𝟐</m:t>
                        </m:r>
                      </m:sub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′′</m:t>
                        </m:r>
                      </m:sup>
                    </m:sSub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4971476"/>
                <a:ext cx="10730306" cy="685509"/>
              </a:xfrm>
              <a:prstGeom prst="rect">
                <a:avLst/>
              </a:prstGeom>
              <a:blipFill rotWithShape="1">
                <a:blip r:embed="rId3"/>
                <a:stretch>
                  <a:fillRect l="-1477" t="-89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084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复习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730306" cy="20273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：设球面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𝟑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𝑷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&gt;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&gt;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&gt;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处的切平面交坐标轴的截距分别为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𝑨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𝑩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𝑪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求球面上一点使得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𝑨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𝑩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𝑪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的值最小，并求此最小值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730306" cy="2027350"/>
              </a:xfrm>
              <a:prstGeom prst="rect">
                <a:avLst/>
              </a:prstGeom>
              <a:blipFill>
                <a:blip r:embed="rId2"/>
                <a:stretch>
                  <a:fillRect l="-1477" t="-601" b="-5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4971476"/>
                <a:ext cx="10730306" cy="6648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;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𝟗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4971476"/>
                <a:ext cx="10730306" cy="664862"/>
              </a:xfrm>
              <a:prstGeom prst="rect">
                <a:avLst/>
              </a:prstGeom>
              <a:blipFill rotWithShape="1">
                <a:blip r:embed="rId3"/>
                <a:stretch>
                  <a:fillRect l="-1477" t="-3670" b="-25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4622518A-40F3-4FFE-BD89-DB7260806D42}"/>
              </a:ext>
            </a:extLst>
          </p:cNvPr>
          <p:cNvSpPr/>
          <p:nvPr/>
        </p:nvSpPr>
        <p:spPr>
          <a:xfrm>
            <a:off x="877502" y="3865321"/>
            <a:ext cx="10730306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写出目标函数，约束条件，拉格朗日函数，再求偏导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9163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kumimoji="1" lang="zh-CN" altLang="en-US" dirty="0"/>
              <a:t>复习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730306" cy="27555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：已知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𝒂𝒙</m:t>
                        </m:r>
                        <m:func>
                          <m:func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200" b="0" i="0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</m:func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𝟑</m:t>
                            </m:r>
                          </m:sup>
                        </m:sSup>
                        <m:func>
                          <m:func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200" b="0" i="0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</m:func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𝒅𝒙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𝒃</m:t>
                        </m:r>
                        <m:sSup>
                          <m:sSup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func>
                          <m:func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200" b="0" i="0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</m:func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func>
                          <m:func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200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</m:func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𝒅𝒚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为某一函数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的全微分，则常数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𝒃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的值为（）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A.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𝟐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,−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𝟑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B.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𝟐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,−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𝟑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C.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𝟐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𝟑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D.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𝟐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𝟑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730306" cy="2755563"/>
              </a:xfrm>
              <a:prstGeom prst="rect">
                <a:avLst/>
              </a:prstGeom>
              <a:blipFill>
                <a:blip r:embed="rId2"/>
                <a:stretch>
                  <a:fillRect l="-1477" b="-64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5412540"/>
                <a:ext cx="10730306" cy="6862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𝑪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412540"/>
                <a:ext cx="10730306" cy="686278"/>
              </a:xfrm>
              <a:prstGeom prst="rect">
                <a:avLst/>
              </a:prstGeom>
              <a:blipFill>
                <a:blip r:embed="rId3"/>
                <a:stretch>
                  <a:fillRect l="-1477" t="-3571" b="-22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962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kumimoji="1" lang="zh-CN" altLang="en-US" dirty="0"/>
              <a:t>复习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730306" cy="13621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：设函数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𝒙𝒚</m:t>
                        </m:r>
                      </m:sup>
                      <m:e>
                        <m:sSup>
                          <m:sSup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sSup>
                              <m:sSupPr>
                                <m:ctrlP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𝒕</m:t>
                                </m:r>
                              </m:e>
                              <m:sup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p>
                            </m:sSup>
                          </m:sup>
                        </m:s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𝒅𝒕</m:t>
                        </m:r>
                      </m:e>
                    </m:nary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𝝏</m:t>
                                    </m:r>
                                  </m:e>
                                  <m:sup>
                                    <m: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𝒇</m:t>
                                </m:r>
                              </m:num>
                              <m:den>
                                <m:r>
                                  <a:rPr lang="zh-CN" altLang="en-US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𝝏</m:t>
                                </m:r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  <m:r>
                                  <a:rPr lang="zh-CN" altLang="en-US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𝝏</m:t>
                                </m:r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𝒚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730306" cy="1362168"/>
              </a:xfrm>
              <a:prstGeom prst="rect">
                <a:avLst/>
              </a:prstGeom>
              <a:blipFill>
                <a:blip r:embed="rId2"/>
                <a:stretch>
                  <a:fillRect l="-14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5412540"/>
                <a:ext cx="10730306" cy="6862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𝒆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412540"/>
                <a:ext cx="10730306" cy="686278"/>
              </a:xfrm>
              <a:prstGeom prst="rect">
                <a:avLst/>
              </a:prstGeom>
              <a:blipFill rotWithShape="1">
                <a:blip r:embed="rId3"/>
                <a:stretch>
                  <a:fillRect l="-1477" t="-3571" b="-22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065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多元函数的极值与最值问题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1171418" y="924232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8281A77-A911-4B1D-9A1B-B6760FE636A9}"/>
              </a:ext>
            </a:extLst>
          </p:cNvPr>
          <p:cNvSpPr/>
          <p:nvPr/>
        </p:nvSpPr>
        <p:spPr>
          <a:xfrm>
            <a:off x="877503" y="1772350"/>
            <a:ext cx="11007703" cy="1310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条件极值：拉格朗日乘数法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写出目标函数，约束条件，作出拉格朗日函数，再求偏导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792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多元函数的极值与最值问题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904716" y="921364"/>
            <a:ext cx="10791983" cy="2012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作业：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P141 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习题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7-9(A) 3.</a:t>
            </a: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习题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7-9(B) 2, 12.</a:t>
            </a:r>
          </a:p>
          <a:p>
            <a:pPr>
              <a:lnSpc>
                <a:spcPct val="130000"/>
              </a:lnSpc>
            </a:pP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P147 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总复习题七 三、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3, 15.</a:t>
            </a:r>
          </a:p>
        </p:txBody>
      </p:sp>
    </p:spTree>
    <p:extLst>
      <p:ext uri="{BB962C8B-B14F-4D97-AF65-F5344CB8AC3E}">
        <p14:creationId xmlns:p14="http://schemas.microsoft.com/office/powerpoint/2010/main" val="29747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6685ED2-C549-493A-A566-18418354CD57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1741714" y="318796"/>
            <a:ext cx="8708571" cy="622040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55600" rIns="355600" rtlCol="0" anchor="ctr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网络视频</a:t>
            </a:r>
          </a:p>
          <a:p>
            <a:pPr algn="just">
              <a:lnSpc>
                <a:spcPct val="130000"/>
              </a:lnSpc>
            </a:pPr>
            <a:endParaRPr lang="zh-CN" altLang="en-US" sz="1600" dirty="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600" dirty="0">
                <a:solidFill>
                  <a:srgbClr val="F8F8F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https://www.bilibili.com/video/BV1vV411f78y</a:t>
            </a:r>
          </a:p>
          <a:p>
            <a:pPr algn="just">
              <a:lnSpc>
                <a:spcPct val="130000"/>
              </a:lnSpc>
            </a:pPr>
            <a:endParaRPr lang="en-US" altLang="zh-CN" sz="1600" dirty="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endParaRPr lang="en-US" altLang="zh-CN" sz="1600" dirty="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endParaRPr lang="en-US" altLang="zh-CN" sz="1600" dirty="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endParaRPr lang="en-US" altLang="zh-CN" sz="1600" dirty="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100" dirty="0">
                <a:solidFill>
                  <a:srgbClr val="C8C8C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温馨提示：此视频框在点击“上传手机课件”时会进行转换，用手机进行观看时则会变为可点击的视频。此视频框可被拖动移位和修改大小</a:t>
            </a:r>
          </a:p>
        </p:txBody>
      </p:sp>
    </p:spTree>
    <p:extLst>
      <p:ext uri="{BB962C8B-B14F-4D97-AF65-F5344CB8AC3E}">
        <p14:creationId xmlns:p14="http://schemas.microsoft.com/office/powerpoint/2010/main" val="248812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4700876" cy="464425"/>
          </a:xfrm>
        </p:spPr>
        <p:txBody>
          <a:bodyPr/>
          <a:lstStyle/>
          <a:p>
            <a:r>
              <a:rPr lang="zh-CN" altLang="en-US" dirty="0"/>
              <a:t>多元函数的极值与最值问题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图示 2">
                <a:extLst>
                  <a:ext uri="{FF2B5EF4-FFF2-40B4-BE49-F238E27FC236}">
                    <a16:creationId xmlns:a16="http://schemas.microsoft.com/office/drawing/2014/main" id="{A44F6C96-0FAF-43A8-BC33-09F30E7B554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16630534"/>
                  </p:ext>
                </p:extLst>
              </p:nvPr>
            </p:nvGraphicFramePr>
            <p:xfrm>
              <a:off x="583588" y="1711087"/>
              <a:ext cx="11202012" cy="475511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3" name="图示 2">
                <a:extLst>
                  <a:ext uri="{FF2B5EF4-FFF2-40B4-BE49-F238E27FC236}">
                    <a16:creationId xmlns:a16="http://schemas.microsoft.com/office/drawing/2014/main" id="{A44F6C96-0FAF-43A8-BC33-09F30E7B554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86493104"/>
                  </p:ext>
                </p:extLst>
              </p:nvPr>
            </p:nvGraphicFramePr>
            <p:xfrm>
              <a:off x="583588" y="1711087"/>
              <a:ext cx="11202012" cy="475511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A965017-D926-42F9-B4D4-97B350503AA0}"/>
                  </a:ext>
                </a:extLst>
              </p:cNvPr>
              <p:cNvSpPr/>
              <p:nvPr/>
            </p:nvSpPr>
            <p:spPr>
              <a:xfrm>
                <a:off x="877498" y="746234"/>
                <a:ext cx="10730913" cy="6701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假定函数在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上连续，在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内可微分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求函数最值的方法：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A965017-D926-42F9-B4D4-97B350503A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8" y="746234"/>
                <a:ext cx="10730913" cy="670120"/>
              </a:xfrm>
              <a:prstGeom prst="rect">
                <a:avLst/>
              </a:prstGeom>
              <a:blipFill>
                <a:blip r:embed="rId11"/>
                <a:stretch>
                  <a:fillRect l="-1477" r="-5170" b="-2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035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4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4700876" cy="464425"/>
          </a:xfrm>
        </p:spPr>
        <p:txBody>
          <a:bodyPr/>
          <a:lstStyle/>
          <a:p>
            <a:r>
              <a:rPr lang="zh-CN" altLang="en-US" dirty="0"/>
              <a:t>多元函数的极值与最值问题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5419858-65BA-468A-B7EC-7270FF99AF97}"/>
                  </a:ext>
                </a:extLst>
              </p:cNvPr>
              <p:cNvSpPr/>
              <p:nvPr/>
            </p:nvSpPr>
            <p:spPr>
              <a:xfrm>
                <a:off x="877502" y="1484516"/>
                <a:ext cx="11007703" cy="1950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在实际问题中，如果根据问题的实际背景能够判定函数在区域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的内部取得最值，而可偏导函数在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内只有一个驻点，那么可以肯定该驻点处的函数值就是函数在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上的最值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5419858-65BA-468A-B7EC-7270FF99AF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1484516"/>
                <a:ext cx="11007703" cy="1950470"/>
              </a:xfrm>
              <a:prstGeom prst="rect">
                <a:avLst/>
              </a:prstGeom>
              <a:blipFill>
                <a:blip r:embed="rId2"/>
                <a:stretch>
                  <a:fillRect l="-1440" t="-1254" r="-1384" b="-97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661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多元函数的极值与最值问题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844598" cy="2605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：某产品销售收入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𝑹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与电视广告费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，报纸广告费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（单位均为万元）间的关系为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𝑹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𝟏𝟓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𝟏𝟒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𝟑𝟐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𝒚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𝟖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𝒙𝒚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𝟐</m:t>
                      </m:r>
                      <m:sSup>
                        <m:sSup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p>
                      </m:sSup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𝟏𝟎</m:t>
                      </m:r>
                      <m:sSup>
                        <m:sSup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p>
                      </m:sSup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问如何分配两种广告费才能使得利润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𝑳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最大？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844598" cy="2605137"/>
              </a:xfrm>
              <a:prstGeom prst="rect">
                <a:avLst/>
              </a:prstGeom>
              <a:blipFill rotWithShape="1">
                <a:blip r:embed="rId2"/>
                <a:stretch>
                  <a:fillRect l="-1461" t="-935" b="-65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934648" y="4343648"/>
                <a:ext cx="1073030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𝟑𝟗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𝟐𝟓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648" y="4343648"/>
                <a:ext cx="10730306" cy="664797"/>
              </a:xfrm>
              <a:prstGeom prst="rect">
                <a:avLst/>
              </a:prstGeom>
              <a:blipFill rotWithShape="1">
                <a:blip r:embed="rId3"/>
                <a:stretch>
                  <a:fillRect l="-1420" t="-3670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097912E-0062-4836-8EAA-AF17B581B063}"/>
                  </a:ext>
                </a:extLst>
              </p:cNvPr>
              <p:cNvSpPr/>
              <p:nvPr/>
            </p:nvSpPr>
            <p:spPr>
              <a:xfrm>
                <a:off x="877502" y="3628882"/>
                <a:ext cx="1073030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驻点为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𝟕𝟓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𝟐𝟓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097912E-0062-4836-8EAA-AF17B581B0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3628882"/>
                <a:ext cx="10730306" cy="664797"/>
              </a:xfrm>
              <a:prstGeom prst="rect">
                <a:avLst/>
              </a:prstGeom>
              <a:blipFill>
                <a:blip r:embed="rId4"/>
                <a:stretch>
                  <a:fillRect l="-1477" t="-3670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D4598367-4063-43FB-AE3D-05AB4AAFB6C9}"/>
                  </a:ext>
                </a:extLst>
              </p:cNvPr>
              <p:cNvSpPr/>
              <p:nvPr/>
            </p:nvSpPr>
            <p:spPr>
              <a:xfrm>
                <a:off x="877502" y="5244146"/>
                <a:ext cx="10730306" cy="1310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注意此题不能肯定最大值一定在定义域内部达到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时最大值为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𝟑𝟔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.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𝟏𝟐𝟓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时最大值为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𝟑𝟗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.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𝟎𝟐𝟓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xmlns="" id="{D4598367-4063-43FB-AE3D-05AB4AAFB6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244146"/>
                <a:ext cx="10730306" cy="1310295"/>
              </a:xfrm>
              <a:prstGeom prst="rect">
                <a:avLst/>
              </a:prstGeom>
              <a:blipFill rotWithShape="1">
                <a:blip r:embed="rId5"/>
                <a:stretch>
                  <a:fillRect l="-1477" t="-1860" b="-14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025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多元函数的极值与最值问题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844598" cy="2605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：某产品销售收入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𝑹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与电视广告费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，报纸广告费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（单位均为万元）间的关系为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𝑹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𝟏𝟓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𝟏𝟒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𝟑𝟐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𝒚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𝟖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𝒙𝒚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𝟐</m:t>
                      </m:r>
                      <m:sSup>
                        <m:sSup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p>
                      </m:sSup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𝟏𝟎</m:t>
                      </m:r>
                      <m:sSup>
                        <m:sSup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p>
                      </m:sSup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问如何分配两种广告费才能使得利润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𝑳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最大？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844598" cy="2605137"/>
              </a:xfrm>
              <a:prstGeom prst="rect">
                <a:avLst/>
              </a:prstGeom>
              <a:blipFill>
                <a:blip r:embed="rId2"/>
                <a:stretch>
                  <a:fillRect l="-1461" t="-935" b="-65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097912E-0062-4836-8EAA-AF17B581B063}"/>
                  </a:ext>
                </a:extLst>
              </p:cNvPr>
              <p:cNvSpPr/>
              <p:nvPr/>
            </p:nvSpPr>
            <p:spPr>
              <a:xfrm>
                <a:off x="877502" y="3628882"/>
                <a:ext cx="1073030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问题：若提供的广告费用为 </a:t>
                </a:r>
                <a14:m>
                  <m:oMath xmlns:m="http://schemas.openxmlformats.org/officeDocument/2006/math"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𝟓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万元，最优广告策略是？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097912E-0062-4836-8EAA-AF17B581B0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3628882"/>
                <a:ext cx="10730306" cy="664797"/>
              </a:xfrm>
              <a:prstGeom prst="rect">
                <a:avLst/>
              </a:prstGeom>
              <a:blipFill>
                <a:blip r:embed="rId3"/>
                <a:stretch>
                  <a:fillRect l="-1477" t="-3670" r="-5170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097912E-0062-4836-8EAA-AF17B581B063}"/>
                  </a:ext>
                </a:extLst>
              </p:cNvPr>
              <p:cNvSpPr/>
              <p:nvPr/>
            </p:nvSpPr>
            <p:spPr>
              <a:xfrm>
                <a:off x="877502" y="5158261"/>
                <a:ext cx="1073030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.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𝟓</m:t>
                        </m:r>
                      </m:e>
                    </m:d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097912E-0062-4836-8EAA-AF17B581B0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158261"/>
                <a:ext cx="10730306" cy="664797"/>
              </a:xfrm>
              <a:prstGeom prst="rect">
                <a:avLst/>
              </a:prstGeom>
              <a:blipFill rotWithShape="1">
                <a:blip r:embed="rId4"/>
                <a:stretch>
                  <a:fillRect l="-1477" t="-3670" b="-25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859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第九节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多元函数的极值与最值问题</a:t>
            </a:r>
          </a:p>
        </p:txBody>
      </p:sp>
    </p:spTree>
    <p:extLst>
      <p:ext uri="{BB962C8B-B14F-4D97-AF65-F5344CB8AC3E}">
        <p14:creationId xmlns:p14="http://schemas.microsoft.com/office/powerpoint/2010/main" val="2909558073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124451" cy="464425"/>
          </a:xfrm>
        </p:spPr>
        <p:txBody>
          <a:bodyPr/>
          <a:lstStyle/>
          <a:p>
            <a:r>
              <a:rPr lang="zh-CN" altLang="en-US" dirty="0"/>
              <a:t>多元函数的极值与最值问题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877503" y="952104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提要</a:t>
            </a:r>
            <a:r>
              <a:rPr lang="zh-CN" altLang="en-US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3200" b="1" kern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877503" y="1896256"/>
            <a:ext cx="9508562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条件极值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110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EBVIDEO" val="blblvideo/id/53065136"/>
</p:tagLst>
</file>

<file path=ppt/theme/theme1.xml><?xml version="1.0" encoding="utf-8"?>
<a:theme xmlns:a="http://schemas.openxmlformats.org/drawingml/2006/main" name="模板页面">
  <a:themeElements>
    <a:clrScheme name="自定义 9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78A4B1"/>
      </a:accent1>
      <a:accent2>
        <a:srgbClr val="CDCAC2"/>
      </a:accent2>
      <a:accent3>
        <a:srgbClr val="456D79"/>
      </a:accent3>
      <a:accent4>
        <a:srgbClr val="F4EFE9"/>
      </a:accent4>
      <a:accent5>
        <a:srgbClr val="5C91A1"/>
      </a:accent5>
      <a:accent6>
        <a:srgbClr val="666560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99">
    <a:dk1>
      <a:srgbClr val="000000"/>
    </a:dk1>
    <a:lt1>
      <a:srgbClr val="FFFFFF"/>
    </a:lt1>
    <a:dk2>
      <a:srgbClr val="000000"/>
    </a:dk2>
    <a:lt2>
      <a:srgbClr val="FFFDFD"/>
    </a:lt2>
    <a:accent1>
      <a:srgbClr val="78A4B1"/>
    </a:accent1>
    <a:accent2>
      <a:srgbClr val="CDCAC2"/>
    </a:accent2>
    <a:accent3>
      <a:srgbClr val="456D79"/>
    </a:accent3>
    <a:accent4>
      <a:srgbClr val="F4EFE9"/>
    </a:accent4>
    <a:accent5>
      <a:srgbClr val="5C91A1"/>
    </a:accent5>
    <a:accent6>
      <a:srgbClr val="666560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17708</TotalTime>
  <Words>2019</Words>
  <Application>Microsoft Office PowerPoint</Application>
  <PresentationFormat>宽屏</PresentationFormat>
  <Paragraphs>208</Paragraphs>
  <Slides>39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39</vt:i4>
      </vt:variant>
    </vt:vector>
  </HeadingPairs>
  <TitlesOfParts>
    <vt:vector size="49" baseType="lpstr">
      <vt:lpstr>微软雅黑</vt:lpstr>
      <vt:lpstr>微软雅黑</vt:lpstr>
      <vt:lpstr>Arial</vt:lpstr>
      <vt:lpstr>Calibri</vt:lpstr>
      <vt:lpstr>Cambria Math</vt:lpstr>
      <vt:lpstr>Century Gothic</vt:lpstr>
      <vt:lpstr>Segoe UI Light</vt:lpstr>
      <vt:lpstr>Times New Roman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Wang Yuchao</cp:lastModifiedBy>
  <cp:revision>1230</cp:revision>
  <dcterms:created xsi:type="dcterms:W3CDTF">2015-08-18T02:51:41Z</dcterms:created>
  <dcterms:modified xsi:type="dcterms:W3CDTF">2021-12-28T10:10:38Z</dcterms:modified>
</cp:coreProperties>
</file>